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Пульсирующие переменные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переменными звёздами, их классификацией, ролью и значением в астрономии.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впервые описал Мира в 1596 году. В XIX и XX веках открытие цефеид и звёзд RR Лиры расширило возможности астрономии. Современные спутниковые проекты Hipparcos и Gaia улучшили точность измерений и понимание галактических масштабов.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переменных звёзд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 — это звёзды, у которых яркость колеблется из-за регулярных изменений радиуса и температуры внешних слоёв.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происходят благодаря периодическим расширениям и сжатиям, вызванным волнами давления или гравитации внутри звезды.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затменных двойных систем, яркость здесь меняется собственной внутренней активностью звезды, что характерно именно для пульсирующих переменных.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пульсирующие переменные звёзды?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— среднемассивные звёзды с промежуточными периодами пульсаций, важные для измерения космических расстояний.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пульсирующих переменных звёзд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RR Лиры — низкомассивные, с короткими периодами, часто встречаются в старых звездных популяциях и шаровых скоплениях.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Мириды — красные сверхгиганты с очень долгими периодами и значительными амплитудами, завершают этап жизни звезды.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δ Щита — маломассивные с короткими периодами, основные представители молодых звёзд главной последовательности, важны для изучения внутренней структуры.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 (Омега Кита) — знаменитый прототип мирид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 — красный сверхгигант с периодом около 332 дней. Её колебания видны невооружённым глазом, она служит ярким примером пульсации и поздней стадии эволюции звёзд.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δ Цефея — классическая цефеида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звезда демонстрирует чёткие пульсации с периодом около 5 дней, что позволяет использовать её как эталон в астрометрии и проверке теорий звёздных колебаний.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RR Лиры — стандартная переменная малой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этого типа с короткими периодами распространены в шаровых скоплениях. Они служат надёжными индикаторами расстояний и возрастных характеристик старых звездных групп.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β Лиры — пример пульсирующей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β Лиры представляет собой двойную переменную с пульсациями, демонстрирующую сложное взаимодействие и влияние на теории эволюции пульсирующих звёзд.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пульсирующих переменных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Пульсации возникают из-за неустойчивости в звёздной оболочке, где происходит накопление и высвобождение энергии периодически.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процесс — κ-механизм, связанный с изменением прозрачности ионизированного гелия, что влияет на давление и температуру оболочек.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эффекты, такие как гамма- и ε-эффекты, вносят вклад в сложность пульсаций у отдельных типов пульсирующих переменных.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механизм пульсаций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пульсирующих переменных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слои и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звезды содержит источник энергии — ядерный синтез. Оболочка вокруг ядра включает зоны частичной ионизации, где возникают механизмы пульсаций. Эти структуры обеспечивают стабильность и динамику звезды.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Пульсационные зоны и изменение параметров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пульсации внешние слои расширяются, радиус увеличивается, а температура снижается. Обратный процесс — сжатие — приводит к росту температуры и яркости, что отражается в периодической изменчивости свечения.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пульсаций у δ Щита коротки — от 2 до 8 часов, отражая динамику маломассивных звёзд главной последовательности.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RR Лиры периоды увеличиваются от 0,2 до 1 дня, что отображает их эволюционный этап и физические характеристики.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обладают периодами в диапазоне от 1 до 100 дней с амплитудами колебаний между 0,3 и 2 звёздными величинами.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Мириды демонстрируют очень долгие периоды — 100-1000 дней, а амплитуды достигают до 8 звёздных величин, показывая интенсивные изменения на поздних этапах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и амплитуды пульсаций звёзд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 прямую зависимость, что служит основой метода измерения астрономических расстояний.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период пульсации, тем выше средняя светимость, что подтверждает роль цефеид как стандартных свечей.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Млечного Пути и Большого Магелланова Облака, 1912-2020 гг.
</a:t>
            </a:r>
            <a:endParaRPr lang="en-US" sz="88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периода и светимости у цефеид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звёзды служат основой для шкалы космических расстояний благодаря точной связи периода и светимости, что позволяет измерять расстояния до удалённых объектов.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калибровать яркость галактик и картировать структуру нашей Галактики, выявляя возраст и распределение звёздных популяций.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переменные используются для моделирования эволюции звёзд и Вселенной, углубляя понимание физических процессов в космосе.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пульсирующих переменных в астрономии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757166"/>
            <a:ext cx="3832800" cy="204831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пульсирующих переменных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характеристики: период, светимость, амплитуду и эволюционный статус для четырёх типов пульсирующих звёзд, отражая их разнообразие и стадии эволюции.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пульсирующих переменных демонстрирует уникальные параметры, связанные с определённой стадией звёздной эволюции, что помогает понять развитие звёзд и их внутренние процессы.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OGLE — Optical Gravitational Lensing Experiment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Мириды — сверхгиганты поздних спектральных классов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Мириды характеризуются очень длительными периодами пульсаций от 100 до 1000 дней и амплитудами изменения яркости до 8 звездных величин, что свидетельствует о масштабных структурных трансформациях звезды.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потеря массы через звездные ветры является ключевым признаком мирид. Яркий пример — Мира (Омега Кита), одна из самых изученных переменных, демонстрирующая классические свойства поздних стадий эволюции.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Звёзды RR Лиры имеют низкую массу (0,6–0,8 солнечных масс) и период пульсаций от 0,2 до 1 дня, обитают преимущественно в шаровых скоплениях и принадлежат к старым звёздным популяциям с низкой металличностью.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Их стабильность и предсказуемая светимость делают RR Лиры незаменимыми «стандартными свечами» для точных измерений расстояний внутри Млечного Пути и исследования его структуры.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RR Лиры: стандартные свечи для галактических масштабов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расстояния до Андромеды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1920-х годах Эдвин Хаббл использовал цефеиды для измерения расстояния до галактики Андромеды, доказав тем самым её внегалактическую природу и заложив основы современной космологии.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период-светимость и его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демонстрируют чёткую зависимость между периодом пульсаций и их светимостью, что было впервые обнаружено Левиттом. Этот закон позволяет астрономам точно вычислять расстояния до удалённых галактик, расширяя наши знания о Вселенной.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— основа шкалы космических расстояний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2–8 часов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пульсаций δ Щита короткий — всего несколько часов, что позволяет изучать быстрые изменения внутренней структуры молодых и средневозрастных звёзд.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ключевым периодом пульсаций, раскрывающим внутренние процессы звёзд главной последовательности.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астрофизических переменных звёзд
</a:t>
            </a:r>
            <a:endParaRPr lang="en-US" sz="108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наблюдения и анализа пульсирующих звёзд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CCD-фотометрия
</a:t>
            </a:r>
            <a:pPr algn="l" indent="0" marL="0">
              <a:lnSpc>
                <a:spcPct val="130039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высокочувствительных CCD-камер позволяет зарегистрировать мельчайшие изменения яркости пульсирующих звёзд с высокой точностью.
</a:t>
            </a:r>
            <a:endParaRPr lang="en-US" sz="1091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Спектроскопический анализ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спектра звёзд даёт информацию о движении и составе их оболочек, что помогает понять природу пульсаций.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OGLE и Gaia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астрономические программы собирают обширные данные, создавая каталоги пульсирующих переменных для статистических и индивидуальных исследований.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обработки данных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алгоритмов машинного обучения ускоряет идентификацию и классификацию переменных звёзд в огромных объемах данных.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идентификации новой переменной звезды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 наблюдений до классификации и включения в каталоги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1920-х годах открытие расширения Вселенной с помощью цефеид Эдвином Хабблом значительно изменило наши представления о космологической модели Мироздания.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Исторические наблюдения звезды Мира отражают важность пульсирующих переменных в культуре и ранней астрономии, их изучение вдохновляло развитие методов наблюдений и теорий.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 в культуре и истории науки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Изучение двойных систем с пульсирующими компонентами позволяет понять взаимодействие и влияние гравитации на пульсации.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открытые вопросы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Феномен Blažko, проявляющийся в изменениях амплитуды у RR Лиры, остаётся нерешённой загадкой в теории звездных пульсаций.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Влияние химического состава звёзд влияет на закон период-светимость, что требует уточнений в космологических измерениях.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Автоматизация классификации переменных звёзд при обработке больших данных сталкивается с проблемами точности и адаптивности алгоритмов.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 служат важнейшим инструментом для понимания структуры звёзд, масштабов Вселенной и её эволюции, открывая новые горизонты в современной астрофизике.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пульсирующих переменных в астрономии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2026-05-08T06:43:01Z</dcterms:created>
  <dcterms:modified xsi:type="dcterms:W3CDTF">2026-05-08T06:43:01Z</dcterms:modified>
</cp:coreProperties>
</file>