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Рим: от небольшого города до великой державы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от легенды к империи: города, войны, законы и наследие Рима.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на Тибре: удачное начало великой истории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возник на Апеннинском полуострове, на берегах Тибра. Река, плодородные земли и удобные пути помогли городу защищаться, торговать и быстро усиливаться среди соседей.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легенды к первому царю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Близнецы и волчица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преданию, Ромул и Рем были вскормлены волчицей и выросли у Тибра. Этот рассказ подчёркивал необычное и почти священное происхождение города.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Рима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Ромул, по легенде, заложил город и стал его первым царём. История с братьями объясняла, почему Рим считали древним и особенным.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учёных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полагают, что Рим возник постепенно из нескольких небольших поселений. Позднее жители создали красивую легенду, чтобы связать город с великим прошлым.
</a:t>
            </a:r>
            <a:endParaRPr lang="en-US" sz="9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Этруски и ранний облик города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Этруски жили рядом с ранним Римом и сильно повлияли на его развитие. Они передали римлянам опыт строительства, некоторые религиозные обряды и представления о власти. Благодаря этому город становился более организованным и прочным.
</a:t>
            </a:r>
            <a:endParaRPr lang="en-US" sz="1133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каменные сооружения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этрусском влиянии в Риме появились крепостные стены, храмы и места для общих собраний. Город перестал быть набором простых поселений и начал приобретать черты крупного центра. Его облик менялся вместе с ростом населения и богатства.
</a:t>
            </a:r>
            <a:endParaRPr lang="en-US" sz="1141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Капитолий и Форум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представить ранний Рим, можно увидеть холм Капитолий, открытое пространство Форума и стены, защищающие город. Именно такие места стали сердцем будущей столицы. Здесь встречались жители, обсуждались дела и строились первые памятные здания.
</a:t>
            </a:r>
            <a:endParaRPr lang="en-US" sz="10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44485"/>
            <a:ext cx="4000500" cy="12766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периода показывают, как менялась власть в Риме: от царей к республике и затем к империи.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периоды истории Древнего Рима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власть в Риме становилась всё более сосредоточенной в руках одного правителя.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традиция и общепринятая периодизация истории Древнего Рима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была устроена власть в Римской республике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главные органы власти и их основные функции.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100596"/>
            <a:ext cx="271200" cy="216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68241"/>
            <a:ext cx="271200" cy="241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в Древнем Риме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были знатные римские роды, владевшие землёй и влиянием. Патриции занимали важные должности, участвовали в управлении и старались сохранить своё особое положение в обществе.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 составляли большинство свободных жителей Рима. Среди них были земледельцы, ремесленники и торговцы; постепенно они добивались большего участия в политической жизни города.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жильё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семьи жили в домусах — просторных домах с внутренним двором. Бедные римляне чаще снимали квартиры в инсулы, где было тесно и шумно.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рацион римлян был простым: хлеб, каша, оливки, виноград и рыба. Такая пища зависела от достатка семьи, места жизни и сезона.
</a:t>
            </a:r>
            <a:endParaRPr lang="en-US" sz="8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основных частей, римляне уделяли большое внимание дисциплине, обучению и чёткой организации походов.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армия: легион, когорта, вспомогательные войска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Легион был ядром армии, а вспомогательные войска расширяли её возможности в разных условиях.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организации римской армии в эпоху Республики и Империи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Пунические войны и борьба с Карфагеном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43275" y="186661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соперничество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и Карфаген столкнулись в трёх больших войнах между 264 и 146 годами до н. э. Причиной стали борьба за торговлю, острова и господство в Средиземноморье.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0875" y="28990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Ганнибал в Италии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известным полководцем Карфагена стал Ганнибал. Он вошёл в историю смелым переходом через Альпы со слонами и несколько лет угрожал самому Риму.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43275" y="395146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Рима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Рим получил новые владения, включая Сицилию, Испанию и Северную Африку. Это резко усилило его влияние и богатство в регионе.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14842" y="41323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центр силы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Карфагеном сделала Рим главной державой Средиземноморья. Теперь его армия и флот могли вмешиваться в дела многих соседних земель.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дороги, мосты и акведуки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которые соединяли империю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строили дороги из камня и гравия, делая их ровными и прочными. По ним быстрее двигались войска, посыльные и торговые обозы. Такие дороги связывали далёкие области государства в единую сеть.
</a:t>
            </a:r>
            <a:endParaRPr lang="en-US" sz="1047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через реки и ущелья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путь не прерывался, римляне возводили каменные мосты. Они сокращали дорогу, помогали пересекать реки и служили долгие годы. Многие римские мосты стали образцом инженерного мастерства для следующих эпох.
</a:t>
            </a:r>
            <a:endParaRPr lang="en-US" sz="1011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 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Акведуки доставляли воду в города по высоким каменным каналам. Это было особенно важно для бань, фонтанов и домов богатых жителей. Пон-дю-Гар — один из самых известных сохранившихся примеров такого сооружения.
</a:t>
            </a:r>
            <a:endParaRPr lang="en-US" sz="101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приносили не только добычу, но и новые рынки сбыта, а потому военная сила и торговля усиливали друг друга.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Рим получал богатство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доходы Рима опирались на войны, управление провинциями и обмен товарами по Средиземноморью.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учебников истории Древнего мира.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войны и конец республики
</a:t>
            </a:r>
            <a:endParaRPr lang="en-US" sz="2246" dirty="0"/>
          </a:p>
        </p:txBody>
      </p:sp>
      <p:sp>
        <p:nvSpPr>
          <p:cNvPr id="9" name="Text 2"/>
          <p:cNvSpPr txBox="1"/>
          <p:nvPr/>
        </p:nvSpPr>
        <p:spPr>
          <a:xfrm>
            <a:off x="474025" y="2239062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II–I века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Обостряются споры между богатыми и бедными, а успешные полководцы начинают опираться не только на законы, но и на личную армию и влияние.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41037" y="2596237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Мария, Суллы, Помпея и Цезаря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погружается в борьбу за власть. Союзы быстро распадаются, а победитель нередко меняет порядок управления силой, а не через выборы.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22513" y="3191538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44 год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Юлий Цезарь погибает, но это не возвращает спокойствие. Напротив, борьба продолжается и постепенно открывает путь к единоличной власти одного правителя.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Юлий Цезарь и начало новой эпохи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в Галлии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в Галлию сделали Цезаря знаменитым полководцем и усилили его влияние в Риме. Его поддерживали солдаты, а соперники опасались его растущей власти.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изменил порядок управления, занялся долгами и постарался навести порядок в делах государства. Эти меры укрепили власть, но вызвали недовольство части знати.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Юлианский календарь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46 году до н. э. появился новый календарь, более удобный для счёта времени. Он стал важным шагом к упорядоченной жизни города и государства.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убийства Цезаря борьба продолжилась, и Октавиан победил соперников. В 27 году до н. э. он получил верховную власть и стал первым императором.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Колизей, Пантеон и Форум — символы Рима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61" y="177623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
</a:t>
            </a:r>
            <a:pPr algn="l" indent="0" marL="0">
              <a:lnSpc>
                <a:spcPct val="115000"/>
              </a:lnSpc>
              <a:buNone/>
            </a:pPr>
            <a:r>
              <a:rPr lang="en-US" sz="3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огромный амфитеатр был местом зрелищ и состязаний, которые собирали десятки тысяч зрителей. Его размеры показывают, насколько Рим любил массовые публичные развлечения.
</a:t>
            </a:r>
            <a:endParaRPr lang="en-US" sz="1149" dirty="0"/>
          </a:p>
        </p:txBody>
      </p:sp>
      <p:sp>
        <p:nvSpPr>
          <p:cNvPr id="11" name="Text 3"/>
          <p:cNvSpPr txBox="1"/>
          <p:nvPr/>
        </p:nvSpPr>
        <p:spPr>
          <a:xfrm>
            <a:off x="417961" y="2775297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Пантеон
</a:t>
            </a:r>
            <a:pPr algn="l" indent="0" marL="0">
              <a:lnSpc>
                <a:spcPct val="115000"/>
              </a:lnSpc>
              <a:buNone/>
            </a:pPr>
            <a:r>
              <a:rPr lang="en-US" sz="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прославился величественным куполом и точными инженерными расчётами. Он стал одним из самых узнаваемых памятников древней архитектуры и символом мастерства римлян.
</a:t>
            </a:r>
            <a:endParaRPr lang="en-US" sz="1176" dirty="0"/>
          </a:p>
        </p:txBody>
      </p:sp>
      <p:sp>
        <p:nvSpPr>
          <p:cNvPr id="12" name="Text 4"/>
          <p:cNvSpPr txBox="1"/>
          <p:nvPr/>
        </p:nvSpPr>
        <p:spPr>
          <a:xfrm>
            <a:off x="417961" y="377436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Форум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решались политические вопросы, заключались сделки и проходили важные общественные события. Форум был сердцем города и отражал его активную жизнь.
</a:t>
            </a:r>
            <a:endParaRPr lang="en-US" sz="126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5997" y="2209826"/>
            <a:ext cx="252263" cy="28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886203"/>
            <a:ext cx="274800" cy="27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41020"/>
            <a:ext cx="274800" cy="244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 верованиях римлян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Юпитера считали главным богом, связанным с небом и властью. Ему приносили жертвы, чтобы попросить защиты для государства и успеха в важных делах.
</a:t>
            </a:r>
            <a:endParaRPr lang="en-US" sz="887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был богом войны и покровителем воинов. Римляне обращались к нему перед походами и верили, что он помогает в битвах и защищает армию.
</a:t>
            </a:r>
            <a:endParaRPr lang="en-US" sz="928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Венеру почитали как богиню любви и красоты. Её образ был особенно важен для римлян, которые связывали с ней благополучие семьи и рода.
</a:t>
            </a:r>
            <a:endParaRPr lang="en-US" sz="976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духи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доме уважали ларов и пенатов — хранителей очага и запасов. Семейные обряды помогали римлянам чувствовать связь с традициями и предками.
</a:t>
            </a:r>
            <a:endParaRPr lang="en-US" sz="85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633764"/>
            <a:ext cx="4039800" cy="12891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многие римские идеи не исчезли, а перешли в жизнь современных городов и государств.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Рим и современный мир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наследие заметно в устройстве дорог, в названиях институтов власти и в форме городского жилья.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 учебным материалам о Древнем Риме и современной городской среде.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Западная Римская империя ослабла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причин по материалам школьного курса истории Древнего мира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наследие особенно заметно в языке, праве и строительстве: эти идеи продолжают работать в повседневной жизни людей.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Древнего Рима в нашей жизни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сохранилось там, где римляне создали устойчивые правила и практичные решения для городов и общества.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на основе школьного курса истории и культуры Древнего Рима.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римских букв использовали для записи чисел и счёта.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система счисления.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система была удобна для коротких записей и встречается до сих пор на часах, книгах и памятниках.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Рим показал, как из небольшого города может вырасти великая держава. Его дороги, законы, здания и идеи до сих пор помогают понимать историю Европы и всего мира.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изменил историю мира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2026-06-02T03:32:02Z</dcterms:created>
  <dcterms:modified xsi:type="dcterms:W3CDTF">2026-06-02T03:32:02Z</dcterms:modified>
</cp:coreProperties>
</file>