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при Екатерине II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империя: народы, религии и границы. Разберём политику Екатерины II и её последствия.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Россия заметно расширилась на юге и в Причерноморье. В одном государстве оказались десятки народов и несколько религий, поэтому нужны были общие правила управления, налогов и службы. Екатерина II укрепляла государство и снижала сопротивление на окраинах.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национальная и религиозная политика стала важной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25214"/>
            <a:ext cx="324000" cy="25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1038" y="1575494"/>
            <a:ext cx="283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империи: кто составлял население России
</a:t>
            </a:r>
            <a:endParaRPr lang="en-US" sz="2674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составляли основу населения империи, но их нельзя рассматривать изолированно. В разных регионах рядом жили другие народы, формируя общую картину многонациональной страны.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— крупнейший народ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существовали разные народы с традиционными способами жизни. Большие расстояния и разнообразие хозяйственных практик усложняли одинаковое управление для всех районов.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разнородность в огромных пространствах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и Приуралье проживали башкиры, мордва, чуваши, удмурты, марийцы и другие народы. Их хозяйство и традиции были связаны с местной природой и прежними порядками.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 и Приуралья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множество языков и верований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жили многочисленные местные этносы со своими языками и обычаями. Государству приходилось учитывать различия, чтобы сохранять порядок и управляемость в разных сообществах.
</a:t>
            </a:r>
            <a:endParaRPr lang="en-US" sz="105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группы татар, украинцев и белорусов жили в разных районах. Их уклад, язык и занятия отличались, поэтому одинаковые правила управления для всех регионов не подходили.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Татары, украинцы, белорусы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5811" y="1647777"/>
            <a:ext cx="2891316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народы по региону расселения, вероисповеданию и занятию. Это помогает увидеть, насколько разными были территории империи.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объединяла разные культуры и хозяйства: политика центра должна была учитывать местные условия и образ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истории Российской империи XVIII века (обобщение).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народы и их образ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 был присоединён к России в 1783 году. После этого началось активное освоение Новороссии и северного Причерноморья: усиливались связи с центром, разворачивалось строительство и управление на новых землях.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Крыма и старт изменений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степные районы переселялись русские, украинцы, сербы, греки, немцы и представители других народов. Эти переселения укрепляли границы и помогали создавать города и порты, но меняли привычный уклад местных жителей.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Новороссии и северного Причерноморья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 и Новороссия после присоединения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мер управления и контроля окраин.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действовала политика Екатерины II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чаще не стремилась навязать единую религию силой. Мусульманским, буддийским и иудейским общинам позволяли сохранять обряды и духовенство при признании власти государства.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требовалось соблюдение условий лояльности. Веротерпимость сочеталась с обязанностью общин подчиняться государственным правилам, что облегчало сбор налогов и контроль.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снижал риск открытых восстаний и помогал удерживать порядок на удалённых территориях. Государству проще было управлять людьми, когда религиозная жизнь не подавлялась полностью.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Веротерпимость как государственная политика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религий различался: православие поддерживало самодержавную идею, а остальные конфессии допускались через управляемые правила и надзор.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стремилось к устойчивости: разрешая религиозные практики, оно сохраняло контроль над духовными структурами и лояльностью населения.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религиозной политике Российской империи XVIII века (концептуальная сравнительная диаграмма).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государства к разным религиям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 год — создание собрания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учреждено Оренбургское магометанское духовное собрание. Оно стало официальным каналом управления религиозной жизнью мусульман Поволжья, Урала и части степных районов.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власти и мусульманских общин
</a:t>
            </a:r>
            <a:pPr algn="ctr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помогало вести разговор с татарами, башкирами и другими мусульманами. Одновременно государство поддерживало порядок через официальные правила.
</a:t>
            </a:r>
            <a:endParaRPr lang="en-US" sz="1326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духовных дел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собрание решали вопросы назначения духовенства, порядка религиозной практики и браков. Для государства это был инструмент регулярного взаимодействия с общинами.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Оренбургское магометанское духовное собрание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 играли заметную роль в торговле, ремёслах и образовании. Казань оставалась важным центром мусульманской культуры и крупным торговым городом, где интересы разных людей пересекались ежедневно.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старалась не допускать открытых конфликтов с исламом, но при этом следила за школами, духовенством и политической лояльностью. Так на практике сочетались терпимость и контроль.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 в жизни империи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истории (XVIII век).
</a:t>
            </a:r>
            <a:endParaRPr lang="en-US" sz="1352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империя действовала по-разному, но общий принцип был единым: центр усиливал контроль и постепенно ограничивал местную самостоятельность, чтобы управлять большой территорией устойчиво.
</a:t>
            </a:r>
            <a:endParaRPr lang="en-US" sz="1267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Екатерины II связывала местные порядки с интересами государства: усиливался контроль центра, а самостоятельность окраин сокращалась.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управлении окраинами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и государство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сохраняла в империи особое, привилегированное положение и воспринималась как опора самодержавия. Церковные идеи поддерживали представление о единой власти и едином порядке.
</a:t>
            </a:r>
            <a:endParaRPr lang="en-US" sz="1338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II государство усилило контроль над монастырскими землями и церковными доходами. Часть церковной собственности и финансовых решений стала зависеть от императрицы и ее администрации.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повышал предсказуемость управления: церковная система включалась в интересы государства. Казна получала больше средств, а роль церкви все заметнее становилась частью государственной политики.
</a:t>
            </a:r>
            <a:endParaRPr lang="en-US" sz="1328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укреплялась связка «трон — церковь»: чем активнее государство управляло церковными ресурсами, тем сильнее церковь выступала как идеологический инструмент самодержавия.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острые столкновения возникали там, где переселение и новые правила быстрее всего меняли привычный уклад: Башкирия, южные территории и зоны активной колонизации.
</a:t>
            </a:r>
            <a:endParaRPr lang="en-US" sz="131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чаще всего появлялись не из‑за одного фактора, а при одновременном воздействии налогообложения, земли и контроля. Местные традиции сталкивались с имперскими порядками.
</a:t>
            </a:r>
            <a:endParaRPr lang="en-US" sz="1267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по учебным материалам по национальной и религиозной политике Екатерины II; диаграмма — качественная, без долей.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возникали конфликты на окраинах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 и калмыки сохраняли кочевой и полукочевой уклад жизни, но постепенно сталкивались с усилением требований государства. Их хозяйство зависело от пастбищ, поэтому любые ограничения ощущались особенно остро.
</a:t>
            </a:r>
            <a:endParaRPr lang="en-US" sz="1392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кочевых обществ болезненными становились и меры военного характера: усиливался надзор администрации и армии. Ограничения передвижения подрывали привычные маршруты и провоцировали рост напряжения.
</a:t>
            </a:r>
            <a:endParaRPr lang="en-US" sz="1329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 территории распространялись новые порядки: подати и налоги, правила землемерия, требования к службе. Для общин это означало больше обязанностей и меньше прежней свободы распоряжаться ресурсами.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 и калмыки в составе империи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принцип: религиозные общины получали официальный статус, а государство обеспечивало порядок через контроль и лояльность.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религиозная политика: управляемое существование конфессий
</a:t>
            </a:r>
            <a:endParaRPr lang="en-US" sz="17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опиралась на идеи Просвещения: ценились порядок, закон, «польза» и сильное государство. В национальной политике это означало единые правила для разных народов и уверенное управление империей.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принцип «управляемости» был важнее красивых лозунгов. Если возникала угроза безопасности, государство усиливало контроль — через администрацию, закон и меры против возможных выступлений.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просвещённым подходом сочеталось признание различий между народами, но не полная независимость. Разные религии и традиции допускались, пока они подчинялись власти, налогам и законам государства.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и политика Екатерины II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империя становилась крепче: больше регионов подключалось к единым правилам. Но на практике противоречия сохранялись, особенно там, где резко менялся уклад жизни.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одновременно уменьшала часть религиозных напряжений и расширяла государственный контроль. Поэтому «победы» центра давались ценой новых трудностей для отдельных местных групп.
</a:t>
            </a:r>
            <a:endParaRPr lang="en-US" sz="1299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о политике Екатерины II (качественные выводы; значения в столбцах — для наглядного сравнения, без долей).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политики Екатерины II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и административные меры поддерживали развитие ключевых городов: Казани, Астрахани, Оренбурга, Екатеринослава, а также черноморских портов. На эти места приходили новые жители и новые задачи.
</a:t>
            </a:r>
            <a:endParaRPr lang="en-US" sz="1229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ремесленники разных народов связывали Россию с Востоком, Кавказом и европейскими рынками. Многонациональная среда делала торговлю более оживлённой и помогала обмену товарами и знаниями.
</a:t>
            </a:r>
            <a:endParaRPr lang="en-US" sz="1299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стала важным способом «мирного скрепления» регионов: чем надежнее работал обмен, тем меньше причин для постоянных столкновений. Пограничные города получали значение центров встреч и договорённостей.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укреплял государственную инфраструктуру: строились дороги, склады, опорные пункты. Это увеличивало роль местных рынков и усиливало контроль над территориями через экономические связи.
</a:t>
            </a:r>
            <a:endParaRPr lang="en-US" sz="133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политика повлияла на города и торговлю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правления Екатерины II политика давала заметный эффект: усилилась централизация, а порядок чаще поддерживался законами и чиновниками. Однако полного согласия в империи добиться не удалось.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стала сильнее и «управляемее»: центр закреплял влияние, а местные общества чаще действовали по правилам государства.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о российской истории XVIII века и политике Екатерины II.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к концу правления Екатерины II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национальной и религиозной политики Екатерины II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Екатерины II сочетала веротерпимость, административный контроль и переселение населения. Она укрепила управление огромной многонациональной империей, но противоречия между центром и местными обществами полностью не исчезли.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2026-05-12T18:04:14Z</dcterms:created>
  <dcterms:modified xsi:type="dcterms:W3CDTF">2026-05-12T18:04:14Z</dcterms:modified>
</cp:coreProperties>
</file>