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и сюжеты Василия Шукшина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человеке, который ищет правду в самой обычной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Сросток до большого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деревенского детства, тяжёлой работы и послевоенной жизни определил взгляд Шукшина на человека. Учёба во ВГИКе расширила его художественный кругозор, но источником тем осталась родная среда.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материал шукшинской прозы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опирался на реальные наблюдения: деревенскую речь, повседневные споры, случайные встречи и точные бытовые детали, из которых вырастает убедительный характер.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эпизод у Шукшина часто превращается в нравственное испытание, потому что за бытовой ситуацией скрыты обида, надежда, самолюбие или чувство вины.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отличаются краткостью и напряжённым диалогом; жест, пауза и интонация у него значат не меньше, чем прямые слова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герой Шукшина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человек из деревни или рабочей среды: шофёр, плотник, механизатор, пенсионер, сельская женщина. Он кажется простым, но остро переживает несправедливость и нуждается в уважении.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вызывают двойственное чувство: их поведение может казаться неловким или смешным, однако за этим заметны уязвимость, внутренняя сила и достоинство, которое автор всегда подчёркивает.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рассказам Василия Шукшина: «Чудик», «Микроскоп», «Срезал», «Обида», «Верую!»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шукшинских характеров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персонаж у Шукшина нередко соединяет несколько черт, поэтому типы пересекаются и переходят друг в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 герои на границе комизма и внутреннего надлома: именно там раскрывается нравственная сложность человека.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как один из главных шукшинских образов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забавностью такого героя обычно скрываются одиночество, ранимость и потребность быть понятым, поэтому читатель одновременно улыбается и сочувствует.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у Шукшина — это человек с добрым намерением, который не умеет приспосабливаться к жёстким правилам среды и потому часто попадает в неловкие ситуации.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могут выглядеть смешно, но источник комизма не в глупости, а в искренности, доверчивости и эмоциональной открытости, не защищённой от грубой повседневности.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героя и окружающей среды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болезненно переживает давление группы, если его поведение выходит за привычные нормы и вызывает насмешку или осуждение.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Шукшина не всегда даёт защиту: близкие могут не понять героя, и бытовая ссора быстро превращается в глубокую обиду.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реплика, насмешка или слух нередко запускают конфликт, потому что для персонажа важно не потерять достоинство перед людьми.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молва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редко бывает победной: чаще герой приходит к стыду, внутренней пустоте или горькому осознанию собственной ошибки.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Василия Шукшина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рассказы Шукшина и их проблематика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рассказов помогает увидеть, как у Шукшина один нравственный конфликт раскрывается через разные жизненные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бытовой эпизод становится проверкой характера: важнее не событие, а реакция человека на него.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сатира и трагическое начало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писатель почти никогда не превращает героя в объект окончательного осмеяния: за смешным у него всегда остаётся человеческая боль и незащищённость.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смеётся над несоответствием между ожиданиями героя и суровой реальностью, поэтому комизм возникает естественно, из самой ситуации, а не из внешней насмешки автора.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Сатирическое звучание особенно заметно там, где проявляются самодовольство, пустословие, грубая самоуверенность и духовная узость, мешающие человеку услышать другого.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юмор у Шукшина часто ведёт к драме: смех не отменяет сочувствия, а наоборот, усиливает ощущение внутреннего неблагополучия персонажа.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прозе Шукшина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Хранительницы дома и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женщины держат на себе быт, семью и моральный порядок. Они наблюдательны, практичны и умеют молча выдерживать трудности, не теряя чувства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Обиженные и уставшие героини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тип — резкие, утомлённые жизнью героини, в которых особенно заметны одиночество и накопленная обида. Через отношение к ним Шукшин проверяет человечность окружающих.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шукшинский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развития сюжета в прозе Василия Шукшина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язык в шукшинском рассказе становится главным средством психологической характеристики. Даже короткий диалог способен заменить подробное описание и показать нравственное состояние персонажа.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интонация и подтекст. Персонажи часто говорят о будничном, но за обычной репликой у них прячутся обида, самолюбие, надежда или скрытая тревога.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него не только двигает сюжет, но и раскрывает человека: по словам, темпу, оговоркам и паузам можно понять возраст, характер, опыт и внутреннее напряжение героя.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передаёт живую речь без литературной гладкости: в ней слышны просторечие, повторы, обрывки фраз и эмоциональные восклицания, которые сразу создают ощущение подлинности.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разговорная речь в рассказах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презентации о прозе В. М. Шукшина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и мотивы прозы Шукшина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возвращаются в разных рассказах и повестях, но каждый раз проявляются через новый бытовой эпизод и новый тип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тем образует единую нравственную систему: Шукшин последовательно проверяет человека на достоинство, чуткость и способность к внутреннему выбору.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Егор Прокудин — герой, который пытается вырваться из прошлого и начать честную жизнь. В его судьбе покаяние показано не как декларация, а как трудный, болезненный путь к внутренней опоре.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Егора особенно важен для понимания Шукшина. В нём соединяются грубость, ранимость, потребность в любви и стремление к нравственному очищению, из-за чего персонаж вызывает и сочувствие, и тревогу.
</a:t>
            </a:r>
            <a:endParaRPr lang="en-US" sz="1237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подчёркивает, что одного желания изменить жизнь недостаточно: старая среда, привычки и память о прежних поступках продолжают влиять на человека и разрушать надежду на простое счастье.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«Калина красная» и тема покаяния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Камера, которая ищет человека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режиссуре Шукшина важны не эффектные события, а лицо, жест, пауза и бытовая деталь. Именно так в его фильмах возникает ощущение подлинной жизни, а конфликт звучит особенно остро и без внешнего нажима.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продолжившие прозу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«Живёт такой парень», «Печки-лавочки» и «Калина красная» развивают те же темы, что и рассказы: простую жизнь, нравственный выбор, мечту о достойной судьбе и столкновение человека с жестокой реальностью.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Актёрская сдержанность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Шукшин не стремится к яркой демонстративности. Его манера строится на сдержанной интонации, точном взгляде и внутреннем напряжении, благодаря которым даже короткая сцена кажется психологически достоверной.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в кино: режиссёр и актёр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80663"/>
            <a:ext cx="4813500" cy="2548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кино и актёрская работа: единый художественный мир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презентации о творчестве В. М. Шукшина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сторон творчества Шукшина помогает увидеть общую художественную логику.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искусства у Шукшина дополняют друг друга: каждый по-своему раскрывает человека из народа и его нравственное испытание.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Шукшина в русской литературе XX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продолжил традицию русской литературы, связанную с вниманием к «маленькому человеку», нравственной правде и сложности внутренней жизни. При этом он сохранил собственный, легко узнаваемый голос.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стало заметной частью деревенской прозы XX века. Именно Шукшин помог показать, что повседневная жизнь может быть источником серьёзной литературы, если в ней увидеть драму совести и человеческого выбора.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можно увидеть переклички с Гоголем, Чеховым и Горьким, но без прямого подражания. Главное отличие Шукшина — уважение к простому человеку без идеализации и интерес к неожиданному поступку.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презентации о прозе В. М. Шукшина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Черты, по которым узнаётся проза Шукшина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его рассказов всегда скрыта точная работа с деталью, которая делает бытовую сцену значимой и запоминающейся.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лаконизма, живой речи и нравственного напряжения создаёт узнаваемый стиль Шукшина и делает его тексты удобными для анализа.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Шукшина для современного читателя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его прозы ещё и в том, что она заставляет задуматься о собственном выборе. Каждый рассказ словно задаёт вопрос: способен ли человек остаться честным с собой, когда его испытывает повседневность?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Шукшина понятны сегодняшнему подростку, потому что в них точно показаны обида, неловкость, желание быть услышанным и потребность в уважении — чувства, знакомые вне зависимости от эпохи.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живут между мечтой и реальностью, и этот разрыв особенно близок современному читателю. Шукшин показывает, как трудно сохранить достоинство в мире спешки, грубости и взаимного непонимания.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Шукшин: простая жизнь и сложный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показал, что в повседневности скрыты смех, боль и нравственный выбор. Его герои напоминают: под внешней простотой всегда живут достоинство, уязвимость и внутренняя правда.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2026-05-23T15:36:19Z</dcterms:created>
  <dcterms:modified xsi:type="dcterms:W3CDTF">2026-05-23T15:36:19Z</dcterms:modified>
</cp:coreProperties>
</file>