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правила безопасности при экстремизме и терроризме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вовремя заметить угрозу и защитить себя.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разжигает ненависть и вражду, а терроризм использует насилие или угрозы, чтобы запугать людей и давить на общество. В России оба явления запрещены, потому что они угрожают жизни, правам и безопасности детей и взрослых.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и терроризм: что это такое и почему это опасно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78883"/>
            <a:ext cx="213008" cy="1704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эти правила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опасных ситуаций помогает не поддаваться чужим призывам, не соглашаться на рискованные просьбы и вовремя остановиться, если кто-то пытается втянуть в плохие поступки.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замечать оскорбления, угрозы и призывы к насилию, а значит, не повторяет их сам и не поддерживает опасное общение в классе или в сети.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тревожным сигналам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сообщение, просьба или поведение человека вызывают тревогу, важно не молчать, а сразу сообщить взрослым. Это помогает предотвратить беду на раннем этапе.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делает переписку и разговоры более осознанными: ребёнок понимает, что секреты о вредных действиях, агрессивные чаты и подозрительные ссылки всегда опасны.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не оставаться один на один с проблемой. Если ситуация непонятна или пугает, нужно обращаться к учителю, родителям, охране или по номеру 112.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считаются призывы к насилию, унижение людей по национальности, вере или другим признакам, а также попытки поссорить людей и вызвать ненависть между ними.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считаются опасными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создаёт распространение жестоких, запрещённых или оскорбительных материалов, особенно если они направлены на запугивание, подстрекательство или оправдание насилия.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участвовать в группах и сообществах, где поддерживают агрессию, обещают «особые задания» или требуют хранить опасную переписку в секрете от взрослых.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может скрываться не только в поступках, но и в сообщениях, комментариях, картинках, символах и переписке в мессенджерах и социальных сетях.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разговор в школьном коридоре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незнакомый подросток начинает задавать слишком личные вопросы и просит никому не рассказывать о разговоре. Он предлагает передать «важную» записку или перейти по ссылке, будто это простое поручение. На самом деле это повод сразу обратиться к взрослому.
</a:t>
            </a:r>
            <a:endParaRPr lang="en-US" sz="1215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которое кажется игрой
</a:t>
            </a:r>
            <a:pPr algn="ctr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появляется предложение «выполнить особое задание» и заработать признание в компании. К сообщению прикладывают картинку с предупреждением и просят не показывать переписку родителям. Такие сигналы нельзя игнорировать: нужно остановиться, сохранить доказательство и сообщить взрослым.
</a:t>
            </a:r>
            <a:endParaRPr lang="en-US" sz="1183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угроза в обычной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система защиты и профилактики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ребёнка, взрослых и специалистов при тревожной ситуации.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 на личном примере, как уважать людей, спокойно обсуждать споры и не отвечать грубостью на грубость. Такие привычки снижают риск конфликтов и агрессивных решений.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безопасности детей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объясняет правила безопасного общения, учит замечать опасные ситуации и отличать уважительный разговор от давления, угроз и попыток вовлечения в плохие поступки.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действуют вместе, ребёнок чувствует поддержку, быстрее рассказывает о тревоге и понимает, что с проблемой не нужно справляться в одиночку.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показано, что окружение и привычки сильно влияют на поведение ребёнка. Поддержка взрослых и полезные занятия укрепляют устойчивость к плохому влиянию.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изоляции и грубости, тем выше защита. Доверие, занятость и умение проверять факты заметно снижают риск вовлечения.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профилактики и безопасного поведения для школьников; актуально для учебных целей.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 от опасного влияния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8692"/>
            <a:ext cx="4037700" cy="15972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понять, что любое опасное действие нарушает закон и может иметь серьёзные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человек молод, опасное поведение не остаётся без последствий. Важны поступок, его тяжесть и обстоятельства, но незнание закона не освобождает от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правило: ответственность за опасные действия предусмотрена законодательством Российской Федерации.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 и возможные последствия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интернете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опасные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переписке есть ненависть, угрозы, просьба хранить секрет или обещание «особого задания», это сигнал остановиться и не продолжать разговор.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 сомнительное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отправлять дальше картинки, видео и ссылки, если их смысл непонятен или они выглядят агрессивно. Так опасная информация не распространяется ещё быстрее.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Блокируй и сохраняй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 скриншот или сохрани ссылку, потом заблокируй пользователя. Это поможет взрослым разобраться в ситуации и при необходимости передать сведения специалистам.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родителям, учителю или другому доверенному взрослому, если сообщение пугает или настораживает. Самому спорить с автором и отвечать ему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оставленные без присмотра сумки, коробки и пакеты, особенно если рядом нет владельца или вещь стоит в необычном месте.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подозрительные предметы и ситуации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также бывают странное поведение человека, попытка пройти в закрытую зону и заметное беспокойство окружающих без ясной причины.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трогать, открывать, перемещать или проверять неизвестный предмет. Нужно отойти, сохранять спокойствие и сразу сообщить взрослым, охране или сотруднику школы.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людей разных языков, традиций и веры. Уважительное отношение помогает сохранять мир в классе, предотвращает ссоры и делает общение спокойным и безопасным.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 разных национальностей и вероисповеданий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проявляется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грубые слова и стереотипы часто становятся началом конфликта. Когда школьники умеют слушать друг друга и работать вместе, доверие и дружба становятся сильнее.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давление начинается незаметно: с дружелюбного сообщения, похвалы или приглашения в «интересную» группу без объяснения целей.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анонимностью, быстрым контактом и психологическим давлением. Больше всего защищают критическое мышление и разговор со взрослыми.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каналов вовлечения по материалам профилактики; дата не указана.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пытаются вовлечь подростков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пересылайте подозрительную ссылку, картинку или сообщение и не обсуждайте их с незнакомыми людьми, чтобы не распространить опасную информацию.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нахождении подозрительного материала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доказательство: сделайте скриншот, запомните адрес страницы или имя отправителя и сразу покажите материал родителям, учителю или другому доверенному взрослому.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похоже на реальную угрозу жизни, здоровья или безопасности людей, нужно немедленно позвонить по номеру 112. Спорить с автором нельзя.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теракта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бесхозного предмета или получении сигнала тревоги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выбрать нужного взрослого или службу поддержки в зависимости от того, где возникла тревога.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первым шагом должно быть обращение к взрослому рядом. При прямой опасности действует экстренный номер 112.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для школьников; дата не указана.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 в разных ситуациях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отвечает за свои слова и поступки: нельзя поддерживать ненависть, повторять оскорбления или участвовать в ссорах, которые унижают других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школьника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предлагает хранить секрет об опасном сообщении или предмете, важно отказаться и сразу рассказать взрослому. Молчание только усиливает риск.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осторожно вести себя в интернете: не открывать сомнительные ссылки, не вступать в агрессивные чаты и не соглашаться на скрытые задания.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ежедневных решений: уважать людей, думать перед действием и вовремя просить помощь, когда ситуация кажется странной или тревожной.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особенно важны регулярные разговоры о безопасности и единые правила для детей и взрослых в школе, дома и в цифровой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личной осторожности, семейной поддержки и работы школы с правоохранительными органами. Вместе они снижают риск угроз.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мер по теме безопасности; дата не указана.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школу и город безопаснее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вступайте в агрессивные группы, не поддерживайте ненависть и не повторяйте обидные слова о людях другой национальности, культуры или веры.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 для 5 класса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пересылайте опасные сообщения, картинки и ссылки, а также не трогайте незнакомые предметы. Любую тревожную находку или переписку сразу покажите взрослым.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людей вокруг, спокойно отказывайтесь от сомнительных предложений и помните: вовремя сказанное взрослому «я заметил опасность» защищает здоровье, жизнь и спокойствие.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безопасность начинается с внимательности и правильного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правил, осторожность в сети, уважение к людям и быстрое обращение за помощью помогают школьнику избегать опасных ситуаций и сохранять безопасность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2026-05-20T21:47:36Z</dcterms:created>
  <dcterms:modified xsi:type="dcterms:W3CDTF">2026-05-20T21:47:36Z</dcterms:modified>
</cp:coreProperties>
</file>