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Age of Communication: язык, технологии и глобальное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меняют язык, медиа и способы общения в мире.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соединяет людей в науке, образовании, бизнесе и онлайн-среде. Цифровая коммуникация сделала его более гибким: появились сокращения, новые нормы вежливости и способы выражать эмоции быстро и точно.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communication matters in English today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истории и нормы передавались устно: речь была главным способом сохранить опыт и объединить сообщество.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сделало информацию устойчивой: законы, письма, хроники и учебные тексты стало можно сохранять и передавать без искажений.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английский в образовании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письменная форма английского остаётся основой обучения: чтение, письмо и академическая лексика развивают точность мысли и самостоятельность.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oral speech to written language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связь, тем шире круг участников и чаще используется английский для международного обмена.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два столетия коммуникация перешла от ожидания к почти мгновенному контакту, усилив массовость и интерактивность общения.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шкала для учебной визуализации; не является статистическим рядом.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communication speed changed over time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printing press and the spread of English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Медиареволюция XV века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пресс Гутенберга радикально снизил стоимость книг и ускорил их распространение. Это сделало чтение доступнее для более широкой аудитории и усилило роль письменного слова в Европе.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печать способствовала закреплению орфографии и более устойчивых языковых норм. Для английского языка это означало постепенное выравнивание письменных форм и рост понятности текстов.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читательской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Учебные, религиозные и художественные издания стали доступнее, а значит, английский получил более широкую аудиторию. Печать укрепила связь между грамотностью, образованием и общественным развитием.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скорость, масштаб и обратная связь в разных формах коммуникации.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каналы последовательно сокращали время передачи и делали общение более интерактивным и международным.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средств связи.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communication channels and their features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communication in the 20th century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 единый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впервые позволило миллионам людей одновременно слушать одну и ту же новость, речь или музыкальную программу. Это создало ощущение общего информационного пространства.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визуальное воздействие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добавило изображение, поэтому новости, реклама и развлекательные программы стали эмоциональнее и убедительнее. Зритель начал не только слышать, но и видеть событие.
</a:t>
            </a:r>
            <a:endParaRPr lang="en-US" sz="1552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английский в медиа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англоязычном мире массовые медиа усилили распространение стандартного произношения и новостного стиля. Они также закрепили влияние музыки, кино и телешоу на повседневную речь.
</a:t>
            </a:r>
            <a:endParaRPr lang="en-US" sz="1555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радиопередачи и телепрограммы помогли сформировать массовую культуру, в которой одинаковые фразы, образы и темы быстро становились узнаваемыми для широкой аудитории.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сообщение проходит через платформу, алгоритмы и реакцию аудитории.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digital communication works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775" y="1743076"/>
            <a:ext cx="1957795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устройство для всего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соединяет звонки, чаты, камеру, карты и учебные приложения. Благодаря этому он стал главным инструментом повседневной коммуникации, особенно для подростков.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постоянно присутствует в меню, уведомлениях, кнопках и названиях сервисов. Даже базовое взаимодействие со смартфоном становится небольшой практикой чтения на английском.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разных форматах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короткие видео, голосовые сообщения и видеозвонки сделали переписку более гибкой. Смартфон позволяет быстро переключаться между личным, учебным и публичным общением.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smartphone as a communication hub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выбирают быстрые и визуальные каналы, где английский язык особенно заметен в интерфейсах и международных чатах.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 социальные сети доминируют, а более формальные каналы отступают на второй план в повседневном общении.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типичным каналам общения подростков; не является официальной статистикой.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interaction among teenagers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Алгоритмы, внимание и информационные пузыри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выбирается контент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анализируют просмотры, лайки, подписки и время, проведённое в приложении, чтобы показывать то, что с наибольшей вероятностью удержит внимание пользователя и вызовет реакцию.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Персональная лента экономит время: человек быстрее находит интересные темы, чаще видит нужные видео и получает контент, который соответствует его уровню языка и интересам.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риск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алгоритм постоянно повторяет похожие темы и мнения, круг информации сужается. Так формируется информационный пузырь, где реже встречаются альтернативные точки зрения и новые источники.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английский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перенимают лексику, интонацию и стиль из коротких видео, мемов и комментариев, поэтому цифровая среда влияет не только на круг чтения, но и на повседневную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цифровая среда одновременно ускоряет общение и создаёт новые уязвимости: от давления мгновенного ответа до проблем приватности и доверия к 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технология усиливает возможности общения и одновременно требует большей осмотрительности, самоконтроля и защиты личных данных.
</a:t>
            </a:r>
            <a:endParaRPr lang="en-US" sz="1177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свойств цифровой коммуникации и медиапрактик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современной коммуникации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Коммуникация, медиа и общественное мнение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6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распространяются мгновенно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ускорили обмен новостями: важное сообщение может охватить огромную аудиторию за считаные минуты и быстро стать частью повседневной повестки.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7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не равна достоверности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Непроверенные публикации часто расходятся так же быстро, как надёжные источники. Поэтому высокая вовлечённость не гарантирует точность, а только показывает интерес аудитории.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8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становится незаметнее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англоязычном пространстве особенно заметны fake news, clickbait, bots и targeted advertising: эти механизмы влияют на эмоции и подталкивают к нужной реакции.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9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голос и общественная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помогают людям выражать позицию, поддерживать кампании и строить личный бренд, но каждое публичное сообщение может влиять на репутацию и обсуждение в сети.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328502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понимать медиасреду, важно задавать вопросы о цели сообщения, источнике и контексте. Без этого общественное мнение легко формируется поверхностно и односторонне.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стала более сжатой: вместо длинных сообщений люди часто используют короткие фразы, сокращения и быстрые реакции, чтобы поддерживать темп общения без лишней формальности.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Эмодзи, стикеры и реакции помогают передавать настроение, иронию и поддержку без длинных объяснений. В цифровом общении изображение часто дополняет или заменяет слова.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вежливость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 всё чаще воспринимается как знак внимания, а затянувшееся молчание — как игнорирование. Поэтому нормы общения в мессенджерах стали более чувствительными к времени.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 видео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сообщения и видеозвонки позволяют слышать интонацию и видеть собеседника, что делает разговор более личным, но также сокращает привычную дистанцию между людьми.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нормы повседневного общения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цифровой среде часто смешиваются формальный и неформальный регистры, поэтому один и тот же пользователь может писать официально в одном чате и почти разговорно — в другом.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английский становится короче, быстрее и выразительнее, но при этом требует умения переключаться между стилями в зависимости от ситуации.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распространённых цифровых форм общения в английском языке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digital media changes English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Английский, образование и будущая карьера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знаниям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доступ к научным статьям, курсам, цифровым библиотекам и международным образовательным платформам, где школьник может учиться в удобном темпе и в любом месте.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706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для учёбы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успешного обучения важны чтение с пониманием, точное письмо, уверенное говорение, внимательное аудирование и умение проверять информацию, а не просто запоминать готовые ответы.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825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помогает участвовать в олимпиадах, проектах и онлайн-мероприятиях, где общение ведётся между учениками из разных стран и требует ясности формулировок.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44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профессиями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сфере программирования, дизайна, науки и бизнеса английский часто становится рабочим инструментом: он нужен для инструкций, документации, общения в командах и поиска вакансий.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06373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учиться самостоятельно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ученик должен не только пользоваться технологиями, но и выбирать надёжные источники, оценивать качество материалов и планировать собственное обучение без потери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снизить риск распространения fake news и сформировать ответственное цифровое поведение.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 перед публикацией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76728"/>
            <a:ext cx="542227" cy="4819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коммуникации: ИИ, перевод и иммерсивные медиа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перевода в реальном времени делают общение между людьми разных языков быстрее и доступнее, особенно в путешествиях, обучении и международных онлайн-проектах.
</a:t>
            </a:r>
            <a:endParaRPr lang="en-US" sz="1744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Генерация контента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уже умеет создавать тексты, изображения и краткие ответы, но пользователю всё чаще нужно проверять точность, уместность и происхождение материала.
</a:t>
            </a:r>
            <a:endParaRPr lang="en-US" sz="1649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слух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ассистенты и распознавание речи повышают удобство взаимодействия с устройствами и одновременно усиливают значение аудирования, произношения и чёткого устного английского.
</a:t>
            </a:r>
            <a:endParaRPr lang="en-US" sz="1705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Дополненная реальность и иммерсивные медиа могут сделать обучение и общение более наглядными, но при этом требуют критического отношения к цифровым источникам и интерфейсам.
</a:t>
            </a:r>
            <a:endParaRPr lang="en-US" sz="16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60011"/>
            <a:ext cx="3848986" cy="18282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компетенции помогают не только понимать сообщения, но и отвечать за свои действия в цифровой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общение сегодня требует не только владения языком, но и умения анализировать информацию, уважать собеседника и защищать личные данные.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цифровой грамотности и коммуникации в современном образовании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общения в XXI веке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коммуникации: главные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коммуникация сделала мир быстрее и ближе, а английский — ключом к международному диалогу. Но вместе с удобством выросла ответственность: важно читать критически, писать осознанно и проверять источники.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2026-05-31T17:40:28Z</dcterms:created>
  <dcterms:modified xsi:type="dcterms:W3CDTF">2026-05-31T17:40:28Z</dcterms:modified>
</cp:coreProperties>
</file>