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1930-х годов: литература на фоне кризиса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эпохи кризиса: власть, человек,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десятилетие потрясений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изменили саму природу романа: в СССР он оказался под давлением идеологии и цензуры, а в мире откликался на экономический кризис, рост диктатур и тревогу перед новой войной.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тематические линии романов десятилетия
</a:t>
            </a:r>
            <a:endParaRPr lang="en-US" sz="236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линия — столкновение личности и власти. Герой оказывается включён в систему, где частная жизнь, чувства и моральный выбор подчинены историческому давлению.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линия — историческая трагедия. Романы показывают распад привычного уклада, семейные разломы, утрату опоры и цену больших общественных перемен для обычного человека.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линия — судьба интеллигенции и художника. В центре внимания оказываются творчество, внутренняя независимость, одиночество и попытка сохранить достоинство в эпоху принуждения.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 и роман «Мастер и Маргарита»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Москва и нравственный эксперимент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московских главах Булгаков соединяет сатиру, гротеск и точное наблюдение за бытом. Через комические и тревожные сцены он показывает мир, в котором человек легко теряет себя.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Мастер, Маргарита и свобода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Мастера превращается в размышление о цене подлинного искусства. Маргарита придаёт роману тему верности, любви и внутренней свободы, не зависящей от внешнего давления.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и «Тихий Дон»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Шолохова история казачества раскрывается через судьбы семьи Мелеховых. Частная жизнь героев постоянно сталкивается с войной, революцией и гражданским расколом.
</a:t>
            </a:r>
            <a:endParaRPr lang="en-US" sz="1386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проходит путь тяжёлых сомнений и нравственной раздвоенности. Его образ показывает, как великие исторические события ломают устойчивые представления о долге, чести и доме.
</a:t>
            </a:r>
            <a:endParaRPr lang="en-US" sz="1297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как ответ на кризис современности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Обезличивание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антиутопии утрачивает имя, частную жизнь и право на самостоятельный выбор. Личность сводится к функции, удобной для системы и легко контролируемой сверху.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Тотальный надзор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антиутопического мира устроено так, чтобы никто не мог остаться незамеченным. Наблюдение становится нормой, а доверие между людьми вытесняется страхом и подозрением.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чувств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дружба, привязанность и сочувствие воспринимаются как угроза порядку. Автор показывает, что без эмоциональной жизни общество становится внешне стройным, но внутренне бесчеловечным.
</a:t>
            </a:r>
            <a:endParaRPr lang="en-US" sz="1121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будущему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не просто изображает страшный мир, а предупреждает читателя о цене «идеального» порядка. Она ставит вопрос о том, чем опасны власть без границ и вера в абсолютный контроль.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769925" y="1536900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дома, единый режим и культ рациональности создают образ мира без тайны и свободы. Замятин показывает, что порядок, доведённый до предела, превращается в форму насилия над человеком.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4575" y="1536848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вокруг государства, где люди обозначены номерами, а жизнь подчинена точному распорядку. Даже личные чувства рассматриваются как нарушение, мешающее общему механизму.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78300" y="341775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Замятин и роман-предупреждение «Мы»
</a:t>
            </a:r>
            <a:endParaRPr lang="en-US" sz="24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десятилетия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технике и научному знанию связывается с надеждой на преобразование мира. Однако уже здесь заметна тревога: прогресс может изменить не только природу, но и саму человеческую жизнь.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1930-х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усиливается тема эксперимента и вмешательства в человека. Наука всё чаще изображается как сила, которая требует нравственной ответственности, а не только точности и эффективности.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1930-е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проза о прогрессе всё чаще показывает опасность тотального управления. Знание может стать инструментом насилия, если оно служит не человеку, а системе контроля.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линии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десятилетия закрепляет мысль о моральной цене открытия. Научный прогресс оценивается не по величию замысла, а по тому, как он влияет на свободу и достоинство личности.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научная тема в романах 1930-х годов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романов 1930-х годов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романы десятилетия объединяет не только сюжет исторического перелома, но и особое внимание к внутреннему миру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темы власти, исторического кризиса и личного выбора: именно они чаще всего определяют конфликт и финал произведений.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презентации; схематическое распределение тематических акцентов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романы 1930-х годов и их 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произведения по-своему отвечали на вызовы десятилетия и почему их литературная судьба сложилась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эпохи особенно характерны отложенная публикация и цензурные ограничения: они сильно повлияли на восприятие многих ключевых романов.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Платонов: трагический язык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Платонова в том, что социальное переустройство не приносит внутренней опоры: человек ищет смысл, но сталкивается с одиночеством и нравственной пустотой.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произведений стоят труд, коллективизация и мечта о справедливой жизни, но каждый замысел проверяется на человечность и часто оборачивается утратой.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намеренно нарушает привычную языковую ясность: необычные слова и обороты передают ощущение мира, где смысл вещей и отношений оказался сломан.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 человека, который живет в мире нехватки, усталости и духовной разобщенности; даже надежда у него звучит как трудное, почти болезненное усилие.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роют котлован все глубже, хотя цель строительства остается почти абстрактной. Физический труд превращается в бесконечное движение без ясного результата, и сама яма начинает восприниматься как образ исторической бездны.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которая не кончается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строительства люди живут в бедности, сиротстве и постоянной потере близких. Пространство произведения холодно и пустынно: оно словно лишено дома, где человек мог бы почувствовать себя в безопасности и сохранить память о родных.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без тепла и защиты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хотят участвовать в общем деле и верят в будущее, но их усилия не приносят освобождения. Чем упорнее идет работа, тем явственнее ощущение, что история свернула в мертвый коридор.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Надежда, ставшая тупиком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художественные сцены «Котлована»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роман 1930-х: социальная критика и модернизм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и британские писатели соединяют изображение экономического кризиса с тревогой о судьбе личности: безработица, бедность и политическая нестабильность становятся частью большого исторического диагноза.
</a:t>
            </a:r>
            <a:endParaRPr lang="en-US" sz="1474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романах усиливается интерес к внутреннему миру героя, поэтому социальная тема раскрывается через психологический разлом, фрагментарную композицию и новые способы повествования, близкие модернизму.
</a:t>
            </a:r>
            <a:endParaRPr lang="en-US" sz="1474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размышления о цене цивилизации: техника, массовое общество и рациональный порядок могут обещать удобство, но одновременно ослабляют свободу, ответственность и уникальность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Олдос Хаксли и роман «О дивный новый мир»
</a:t>
            </a:r>
            <a:pPr algn="l" indent="0" marL="0">
              <a:lnSpc>
                <a:spcPct val="100000"/>
              </a:lnSpc>
              <a:buNone/>
            </a:pPr>
            <a:r>
              <a:rPr lang="en-US" sz="2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Хаксли изображает общество, где стабильность достигается через заранее заданные роли, биологическое программирование и управление желаниями. Человек здесь удобен системе именно потому, что почти не имеет права на личный выбор.
</a:t>
            </a:r>
            <a:pPr algn="l" indent="0" marL="0">
              <a:lnSpc>
                <a:spcPct val="115000"/>
              </a:lnSpc>
              <a:buNone/>
            </a:pPr>
            <a:r>
              <a:rPr lang="en-US" sz="1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внешним благополучием скрывается духовное обеднение: семья, любовь, материнство и глубокая привязанность объявлены лишними, а значит, утрачивается сама возможность подлинной человеческой жизни.
</a:t>
            </a:r>
            <a:endParaRPr lang="en-US" sz="2476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78677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76156" y="2935447"/>
            <a:ext cx="242438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роман в США во время Великой депрессии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 нужда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оказываются в положении, где труд перестает гарантировать достойную жизнь. Экономический кризис превращается в личное испытание, лишая человека уверенности в завтрашнем дне.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Фермерский кризис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переживаются банкротства, потеря земли и вынужденный отъезд с родных мест. Сельская Америка в романах выглядит пространством тяжелого выбора и разрушенных надежд.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солидарность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бедствия спасительной силой часто становится взаимная поддержка. Писатели показывают, что семейная сплоченность и человеческое участие помогают сохранить достоинство даже в крайней нужде.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человек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Центральной фигурой нередко становится обычный, незаметный человек, которого кризис делает особенно уязвимым. Через его судьбу литература говорит о цене выживания и внутренней стойкости.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романах 1930-х годов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логика сюжета в произведениях о революции, коллективизации, тоталитаризме и кризисе цивилизации.
</a:t>
            </a:r>
            <a:endParaRPr lang="en-US" sz="121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публикации романов 1930-х годов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судьба текстов, которые долго не доходили до читателя из-за цензуры или политических рисков.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Непубличность многих романов изменила их влияние: литературная значимость нередко опережала официальное признание.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роману 1930-х годов и их публикационной истории; точные доли условно-иллюстративные.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десятилетия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1930-х часто строятся как широкое историческое полотно, где частная судьба героя включена в крупные общественные процессы, а событийность сочетается с философским обобщением.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текстов характерны символические детали, гротеск, внутренний монолог и резкие композиционные переходы: они помогают показать напряжение эпохи и нестабильность человеческого опыта.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точность нередко соседствует с притчевостью и сатирой, поэтому роман десятилетия одновременно фиксирует действительность и заставляет читателя искать скрытый смысл происходящего.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советской и западной романной традиции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темах, условиях публикации и типе героя в романах 1930-х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проза чаще драматизирует столкновение человека с системой, а западная сильнее сосредоточена на кризисе цивилизации и массового общества.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тенденций СССР, США и Великобритании 1930-х годов.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романы 1930-х важны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романы научили литературу говорить о кризисе без упрощений: через трагедию, сатиру и антиутопию они показали цену власти, прогресса и человеческого выбора.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2026-05-23T20:28:48Z</dcterms:created>
  <dcterms:modified xsi:type="dcterms:W3CDTF">2026-05-23T20:28:48Z</dcterms:modified>
</cp:coreProperties>
</file>