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и ключевые темы рассказа «День Большой Охоты»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трёх друзей, объединённых идеей дружбы, воображения и природы.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исторический контекст «Дня Большой Охоты»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создан в начале XX века и принадлежит детской приключенческой литературе. Он отражает интерес подростков к природе, коллективным играм и важности нравственного воспитания в обществе того времени.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исторический фон рассказа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— английский писатель, писавший для подростков, чьи произведения сочетали приключения и воспитательные темы.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начала XX века характеризовалась урбанизацией и ростом популярности природной литературы, формировавшей ценности молодёжи.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передаёт моральные установки, основанные на влиянии школы и семьи, актуальные для развития характера подростков.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черты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— лидер и организатор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обладает сильным характером, берёт на себя ответственность и вдохновляет друзей на совместные действия, поддерживая командный дух.
</a:t>
            </a:r>
            <a:endParaRPr lang="en-US" sz="1329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Вадик — наблюдательный аналитик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Вадик внимательно изучает обстановку, стремится к логическому решению проблем и помогает находить компромиссы в группе.
</a:t>
            </a:r>
            <a:endParaRPr lang="en-US" sz="1329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— эмпатичный и справедливый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проявляет эмоциональную чуткость, ставит вопросы этики и стремится к честному и правильному поведению в любых обстоятельствах.
</a:t>
            </a:r>
            <a:endParaRPr lang="en-US" sz="132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23494"/>
            <a:ext cx="4022400" cy="17450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качеств и ролей, которые усиливают коллектив и способствуют преодолению трудностей.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взглядов помогает группе принимать взвешенные решения и достигать успеха.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Исходный текст рассказа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героев и их взаимодействия
</a:t>
            </a:r>
            <a:endParaRPr lang="en-US" sz="25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Начало: цели и ожидания «Дня Охоты»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обсуждают правила игры и ставят перед собой задачу проверить свои навыки и согласованность действий.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«Охота» служит способом укрепить дружбу и научиться ответственности в коллективе через совместные испытания.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мотивация — развитие умения принимать решения с учётом мнений каждого участника и взаимного уважения.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друзья стремятся заново открыть радость приключений в компании, изучая окружающий мир вместе.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и этапы рассказа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моментов сюжетного «Дня Большой Охоты»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рассказе — не просто фон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наблюдают животных и природные явления, что развивает внимательность и бережное отношение к жизни.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пространство для развития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и рост через контакт с окружающим миром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совместные игры дети приобретают навыки ориентирования, взаимопомощи и ответственности за экосистему.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диалоги и компромиссы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обсуждают допустимость игры-«охоты» и её возможное влияние на животных, что отражает их моральные сомнения.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друзей выражает опасения, второй отстаивает смелость как важное качество подростка, третий призывает к осторожности и соблюдению правил.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иллюстрируют типичные моральные коллизии, с которыми сталкиваются молодые люди при принятии решений.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преобладания мнений по событиям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разные взгляды каждого героя влияют на динамику группы во время «Дня Охоты».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лидирующих мнений подчёркивает баланс между решительностью, осторожностью и компромиссами.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рассказа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 последствия: события, изменившие взгляды героев
</a:t>
            </a:r>
            <a:endParaRPr lang="en-US" sz="2054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«Дня Большой Охоты друзья случайно нарушают гармонию природы, что становится для них уроком ценности бережного отношения к окружающей среде.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их действий вызывают у героев чувство вины и побуждают совместно искать способы исправления ошибок для восстановления порядка.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формирует у подростков понимание важности ответственности и учета долгосрочных последствий своих решений.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происшествия способствует осознанию взаимосвязи между поступками каждого и глобальными изменениями в экосистеме.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поддержка: примеры из рассказа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 конфликтной ситуации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спора Вадик поддерживает Сашу, помогая выразить свои переживания и находить компромисс. Их взаимодействие раскрывает роль взаимного уважения в решении конфликтов.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трудный момент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Петя оказывается в затруднении во время охоты, друзья объединяются, чтобы помочь ему. Совместные усилия укрепляют доверие и подтверждают значимость командной поддержки.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438333"/>
            <a:ext cx="4336500" cy="20470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подходов к разрешению конфликтов
</a:t>
            </a:r>
            <a:endParaRPr lang="en-US" sz="2759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три основные стратегии и их влияние на отношения среди героев.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эффективна конструктивная дискуссия с поиском компромисса, что способствует развитию сплочённости и совместной ответственности в команде.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сюжетных эпизодов рассказа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Моральные и этические уроки, заложенные в рассказе
</a:t>
            </a:r>
            <a:endParaRPr lang="en-US" sz="2428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подчёркивает важность уважения к природе и её обитателям, формируя у детей бережное отношение и осознание ценности жизни.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умение признавать ошибки рассматриваются как ключевые качества для развития зрелой личности и укрепления дружеских связей.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Терпимость и готовность выслушать чужую точку зрения помогают подросткам лучше понимать друг друга и эффективно взаимодействовать.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72170" y="841900"/>
            <a:ext cx="2970810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280600"/>
            <a:ext cx="22500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лидерства и принятия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«Трудно быть лидером, когда не все согласны» — эта цитата иллюстрирует внутренние переживания и баланс между властью и ответственностью.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цитаты отражают ценности произведения
</a:t>
            </a:r>
            <a:endParaRPr lang="en-US" sz="2480" dirty="0"/>
          </a:p>
        </p:txBody>
      </p:sp>
      <p:sp>
        <p:nvSpPr>
          <p:cNvPr id="7" name="Text 3"/>
          <p:cNvSpPr txBox="1"/>
          <p:nvPr/>
        </p:nvSpPr>
        <p:spPr>
          <a:xfrm>
            <a:off x="3396750" y="1280600"/>
            <a:ext cx="23505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дружба и взаимопонимание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«Настоящая дружба проверяется не в победе, а в умении слушать друг друга» подчёркивает важность эмпатии и совместного преодоления трудностей.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001" y="1239180"/>
            <a:ext cx="132573" cy="212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3582" y="2811721"/>
            <a:ext cx="218019" cy="1744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8890" y="1239180"/>
            <a:ext cx="185602" cy="21211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"Дня Большой Охоты" для героев и читателей
</a:t>
            </a:r>
            <a:endParaRPr lang="en-US" sz="2275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взросления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символизирует переход от детства к ответственности, позволяя подросткам формировать самостоятельность и личностные качества.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лидерства и дружбы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охоты служит площадкой для развития навыков сотрудничества, лидерства и углубления дружеских связей в группе.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отношение к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прививает бережное отношение к окружающей среде, учит уважать природу и её законы, что важно для будущих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изменений сплочённости и настроения героев
</a:t>
            </a:r>
            <a:endParaRPr lang="en-US" sz="2475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изменений обстоятельств отражается на эмоциональном состоянии и отношениях участников в течение всего дня.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преодоление конфликта способствует восстановлению и укреплению дружбы, что важно для успешной командной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анализ рассказа "День Большой Охоты"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как инструмент развития сюжета и навыков
</a:t>
            </a:r>
            <a:endParaRPr lang="en-US" sz="2218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помогает героям придумывать необычные сценарии и правила, превращая обычную игру в увлекательное приключение.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творческого мышления способствует поиску нестандартных решений в сложных ситуациях, укрепляя командное взаимодействие.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воображения позволяет подросткам экспериментировать с ролями, лучше понимая себя и других.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формирует гибкость мышления и умение адаптироваться к изменениям, что важно для личностного роста.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уважения к природе и командного духа остаются актуальными сегодня, помогая подросткам формировать экологическую и социальную ответственность.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способствует развитию лидерских навыков и коммуникативных способностей, что важно для успешной интеграции в школьное сообщество и жизнь в целом.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темы рассказа для школьников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"Дня Большой Охоты" в современном мире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важности сотрудничества, ответственности и бережного отношения к природе, что остаётся ключевыми ценностями для подрастающего поколения.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2026-05-07T01:51:09Z</dcterms:created>
  <dcterms:modified xsi:type="dcterms:W3CDTF">2026-05-07T01:51:09Z</dcterms:modified>
</cp:coreProperties>
</file>