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wanted to know if…: как выражать любопытство в английском языке
</a:t>
            </a:r>
            <a:endParaRPr lang="en-US" sz="3519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спросить и не звучать слишком прямо?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английском языке нужны косвенные вопросы
</a:t>
            </a:r>
            <a:endParaRPr lang="en-US" sz="2631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вопросы помогают звучать мягче и уважительнее. С их помощью удобно уточнять расписание, домашнее задание или планы, не перебивая собеседника и не создавая лишней резкости в разговоре и письме.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вопрос и косвенный вопрос: главное различие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вопрос звучит отдельно и имеет обычный вопросительный порядок слов: Are you ready? или Where is the book? Он выражает вопрос сразу и обычно заканчивается вопросительным знаком.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вопрос внутри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вопрос встраивается в более длинную фразу: I wanted to know if you were ready. I asked where the book was. Здесь порядок слов становится обычным, как в утверждении.
</a:t>
            </a:r>
            <a:endParaRPr lang="en-US" sz="1192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косвенный вопрос является частью одного предложения, вопросительный знак обычно не ставится. Такая форма особенно полезна в письменной речи, переводе и аккуратных диалогах.
</a:t>
            </a:r>
            <a:endParaRPr lang="en-US" sz="11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фразы I wanted to know if…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подлежащее I, затем вводная часть wanted to know. Она показывает, что говорящий хотел получить информацию, а не задаёт вопрос напрямую.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if / whether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вводной части ставят if или whether. Эти слова вводят косвенный вопрос и помогают связать основную мысль с информацией, которую нужно уточнить.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if или whether слова идут так же, как в обычном предложении: I wanted to know if the match started at 3 p.m. Здесь нет обратного порядка, как в прямом вопросе.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косвенный вопрос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преобразования прямого вопроса в косвенный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и whether: когда используется каждый вариант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в обычной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часто употребляется в косвенных вопросах, на которые можно ответить yes или no. В разговоре он звучит естественно и подходит для повседневных ситуаций.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3027177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 двух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особенно полезно, когда есть выбор между двумя действиями или когда после него стоит инфинитив: I didn’t know whether to stay or go.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2995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звучит формальнее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тоже подходит для таких вопросов, но обычно звучит чуть более официально. Его удобно использовать, если нужно сделать фразу аккуратнее или 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678205"/>
            <a:ext cx="3563700" cy="17870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прямых и косвенных вопросов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меняется форма вопроса при переходе к косвенной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вопрос сохраняет смысл прямого, но требует обычного порядка слов и часто — сдвига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косвенных вопросов в английском языке
</a:t>
            </a:r>
            <a:endParaRPr lang="en-US" sz="8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времен в косвенной речи после wanted to know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вводной фразы в прошедшем времени английский часто передаёт более раннее действие через сдвиг времени. Это помогает связать событие с прошлым моментом речи.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показанных парах виден один принцип: форма глагола становится на шаг «назад», если вводная часть стоит в прошедшем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грамматические соответствия: Present Simple/Past Simple, Present Continuous/Past Continuous, Present Perfect/Past Perfect, will/would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04" y="1513399"/>
            <a:ext cx="27337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3266" y="2815981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923" y="1513501"/>
            <a:ext cx="32805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98429" y="4000619"/>
            <a:ext cx="437400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 в косвенных вопросах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помогает узнать, кто именно совершает действие или о ком идёт речь. В косвенном вопросе оно остаётся в начале придаточной части и вводит нужную информацию.
</a:t>
            </a:r>
            <a:endParaRPr lang="en-US" sz="842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помогает спросить о времени или моменте события. В косвенной речи оно стоит в начале придаточной части и делает вопрос понятным без лишней резкости.
</a:t>
            </a:r>
            <a:endParaRPr lang="en-US" sz="881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используется, когда нужно уточнить место. После него порядок слов обычный: I wanted to know where the bus stop was, без обратного порядка, как в прямом вопросе.
</a:t>
            </a:r>
            <a:endParaRPr lang="en-US" sz="836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используется для уточнения причины. Например: I asked why he was late. Такая форма помогает спокойно узнать объяснение и звучит мягче, чем прямой вопрос.
</a:t>
            </a:r>
            <a:endParaRPr lang="en-US" sz="894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задаёт вопрос о способе действия или о том, как что-то получилось. В косвенном вопросе оно сохраняется, а дальше идёт обычный порядок слов.
</a:t>
            </a:r>
            <a:endParaRPr lang="en-US" sz="8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I wanted to know if…
</a:t>
            </a:r>
            <a:endParaRPr lang="en-US" sz="2795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в косвенном вопросе сохраняют форму прямого вопроса: I wanted to know if were you ready. Правильно: I wanted to know if you were ready.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вопросительный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конце пишут вопросительный знак: I wanted to know if you were ready? Но в косвенном вопросе это часть общего предложения, поэтому обычно ставится точка.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сдвиг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оставить настоящее время там, где нужен сдвиг: I wanted to know where is the library. Правильно: I wanted to know where the library was.
</a:t>
            </a:r>
            <a:endParaRPr lang="en-US" sz="10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для школьных диалогов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шаблоны помогают быстро выбрать нужную конструкцию и не терять грамматику в реальном разговоре или переписке.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вводная фраза работает в разных ситуациях, а выбор if / wh-слова зависит от типа информации, которую нужно уточнить.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косвенных вопросов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помогают строить косвенные вопросы
</a:t>
            </a:r>
            <a:endParaRPr lang="en-US" sz="2587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wanted to know, I wondered, I asked, I was curious и I wasn’t sure помогают начать косвенный вопрос спокойно и естественно, без лишней резкости.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maybe, later, soon, today, tomorrow и after school делают смысл конкретнее и помогают связать вопрос с реальной школьной ситуацией или планом на день.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шаблоны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Could you tell me if…? , Do you know where…? и I’d like to know when…? звучат мягче прямого вопроса и часто используются в диалогах и письмах.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подобрана вводная фраза и временная подсказка, тем легче собеседнику понять, что именно нужно узнать, и тем грамотнее выглядит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вопросы в разных ситуациях общения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особенно полезны там, где важно звучать спокойно, понятно и уважительно — в классе, переписке и коротких устных репликах.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общение в классе и письма, поэтому конструкция нужна не только в упражнениях, но и в повседневной школьной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учебных ситуаций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смысл: вежливость, точность и тон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Мягче по тону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вопрос может звучать слишком резко, а косвенная форма смягчает обращение. Поэтому I wanted to know if you were free tomorrow воспринимается дружелюбнее, чем Are you free tomorrow?
</a:t>
            </a:r>
            <a:endParaRPr lang="en-US" sz="107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вопрос помогает спокойно уточнить расписание, место или просьбу о помощи. Такая формулировка снижает риск недопонимания и показывает, что говорящий внимательно относится к собеседнику.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тон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мягкость часто считается признаком вежливости. Именно поэтому косвенные вопросы часто выбирают в письмах, диалогах с учителем и в аккуратных просьбах.
</a:t>
            </a:r>
            <a:endParaRPr lang="en-US" sz="10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прямого вопроса в косвенный
</a:t>
            </a:r>
            <a:endParaRPr lang="en-US" sz="2398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преобразования вопроса в вежливую косвенную форму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 для 9 класса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коридоре кто-то показывает расписание на телефоне и хочет быстро уточнить, будет ли тест в пятницу. В такой ситуации I wanted to know if the test was on Friday звучит спокойно и по-деловому. Это удобно, когда времени мало, а ответ нужен точный.
</a:t>
            </a:r>
            <a:endParaRPr lang="en-US" sz="85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проект уже начинается, но участники не знают, где написан дедлайн и можно ли работать в парах. Косвенные вопросы помогают задать оба уточнения без лишней резкости. Так фраза звучит как обычный школьный разговор, а не как требование.
</a:t>
            </a:r>
            <a:endParaRPr lang="en-US" sz="85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одноклассники обсуждают тему проекта и спрашивают, почему учитель выбрал именно её. Здесь косвенный вопрос помогает вежливо продолжить диалог и не перебивать собеседника. Формулировка остаётся короткой, но при этом выглядит грамотно и понятно.
</a:t>
            </a:r>
            <a:endParaRPr lang="en-US" sz="80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ошибки в упражнениях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на вид фраза требует сразу нескольких проверок: грамматики, порядка слов и правильного знака в конце предложения.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порядком слов и временем глагола, поэтому при проверке ответа важно начинать именно с этих двух пунктов.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статистика учебных ошибок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что нужно помнить о конструкции
</a:t>
            </a:r>
            <a:endParaRPr lang="en-US" sz="2461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wanted to know if… вводит косвенный вопрос и показывает интерес к информации. Такая форма звучит спокойнее прямого вопроса и подходит для разговора, пересказа и письменного ответа.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вводная фраза стоит в прошедшем времени, английский часто сдвигает время назад: is становится was, do — did, will — would. Это помогает показать, что вопрос относится к прошлому контексту.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if / whether и после wh-слов порядок слов становится обычным, как в утвердительном предложении. Поэтому говорят I wanted to know if you were ready, а не if were you ready.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более длинного предложения косвенный вопрос обычно заканчивается точкой, а не вопросительным знаком. Это важная деталь для письменных упражнений и аккуратного оформления ответа.
</a:t>
            </a:r>
            <a:endParaRPr lang="en-US" sz="1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теме урока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быстро вспомнить, как строится косвенный вопрос и какие элементы нужно проверить перед ответом.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от трёх опор: вводной фразы, порядка слов и времени глагола; если проверить их по порядку, ошибок становится меньше.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косвенных вопросов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wanted to know if…: что важно запомнить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говорить по-английски вежливо, грамотно и точно. Если помнить про тип вопроса, порядок слов и возможный сдвиг времен, косвенные вопросы станут понятными и в речи, и на письме.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2026-05-31T10:19:48Z</dcterms:created>
  <dcterms:modified xsi:type="dcterms:W3CDTF">2026-05-31T10:19:48Z</dcterms:modified>
</cp:coreProperties>
</file>