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Растения: обзор ключевых тем и их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 и биосферы на нашей планете.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для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возникли около 470 млн лет назад, превратившись из водорослей. Они создали кислородную атмосферу и обеспечили условия для жизни на суше, регулируя климат и плодородие почв.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имеют клеточную стенку из целлюлозы, которая придаёт клеткам прочность и форму, отличая их от животных клеток.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растения способны к фотосинтезу — процессу преобразования солнечного света в энергию через зелёный пигмент хлорофилл.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Автотрофное питание позволяет растениям самостоятельно синтезировать органические вещества из неорганических компонентов.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растут и развиваются на протяжении всей жизни, начинается развитие из многоклеточного зародыша внутри семени.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признаки растений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управляющий центр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генетическую информацию, координирует работу всех органелл и регулирует процессы роста и деления в растительной клетке.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вакуоль — хранилище и регулятор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вакуоль занимает большинство объёма клетки, накапливая воду и питательные вещества, а также поддерживает тургор, необходимый для упругости растения.
</a:t>
            </a:r>
            <a:endParaRPr lang="en-US" sz="92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места фотосинтеза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органеллы содержат зелёный пигмент хлорофилл и обеспечивают преобразование солнечной энергии в химическую, производя кислород и глюкозу.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растительной клетки: важные компоненты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процесс получения энергии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в хлоропластах, где солнечный свет используется для превращения воды и углекислого газа в органические вещества.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поглощает световые волны, что запускает химические реакции, важнейшие для синтеза глюкозы.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выделяется кислород — побочный продукт, необходимый для дыхания большинства живых организмов.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обеспечивает растения энергией и поддерживает баланс кислорода и углекислого газа в атмосфере.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круговороте кислорода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кислорода создаётся наземными растениями, обеспечивая дыхание обитателей суши.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растений уровень кислорода в атмосфере резко снизился бы, угрожая жизни на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глобального круговорота веществ 2020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929" y="1973581"/>
            <a:ext cx="1668512" cy="16916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689" y="1973581"/>
            <a:ext cx="1668512" cy="1691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1069" y="1973581"/>
            <a:ext cx="1668512" cy="1691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9449" y="1973581"/>
            <a:ext cx="1668512" cy="1691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451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первичные обитатели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Многообразные по форме и размерам, водоросли, такие как ламинария, обитают в водной среде и выступают важными первичными производителями в морских экосистемах.
</a:t>
            </a:r>
            <a:endParaRPr lang="en-US" sz="783" dirty="0"/>
          </a:p>
        </p:txBody>
      </p:sp>
      <p:sp>
        <p:nvSpPr>
          <p:cNvPr id="12" name="Text 1"/>
          <p:cNvSpPr txBox="1"/>
          <p:nvPr/>
        </p:nvSpPr>
        <p:spPr>
          <a:xfrm>
            <a:off x="265527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первые растения на суше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Кукушкин лён и другие мхи адаптированы к жизни в влажных местах, образуют ковры на почве, поддерживая водный баланс экосистем.
</a:t>
            </a:r>
            <a:endParaRPr lang="en-US" sz="877" dirty="0"/>
          </a:p>
        </p:txBody>
      </p:sp>
      <p:sp>
        <p:nvSpPr>
          <p:cNvPr id="13" name="Text 2"/>
          <p:cNvSpPr txBox="1"/>
          <p:nvPr/>
        </p:nvSpPr>
        <p:spPr>
          <a:xfrm>
            <a:off x="493365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— древние сосудистые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Орляк с крупными сложными листьями имеет развитую сосудистую систему для транспорта воды и питательных веществ, размножается спорами.
</a:t>
            </a:r>
            <a:endParaRPr lang="en-US" sz="877" dirty="0"/>
          </a:p>
        </p:txBody>
      </p:sp>
      <p:sp>
        <p:nvSpPr>
          <p:cNvPr id="14" name="Text 3"/>
          <p:cNvSpPr txBox="1"/>
          <p:nvPr/>
        </p:nvSpPr>
        <p:spPr>
          <a:xfrm>
            <a:off x="721203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и цветковые — современные доминанты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Сосны, ели и цветковые, такие как ромашка и клён, имеют семена и цветы, что обеспечивает успешное размножение и распространение по суше.
</a:t>
            </a:r>
            <a:endParaRPr lang="en-US" sz="877" dirty="0"/>
          </a:p>
        </p:txBody>
      </p:sp>
      <p:sp>
        <p:nvSpPr>
          <p:cNvPr id="15" name="Text 4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растений: основные группы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основа пищевых цепей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синтезируют органические вещества, служащие пищей для травоядных животных — первых потребителей в экосистемах.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среду обитания, обеспечивают защиту и поддерживают влажность, необходимую для многих организмов и микроорганизмов.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растения запускают цепи питания и поддерживают биологическое разнообразие во всех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409" y="1935209"/>
            <a:ext cx="584580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растений, грибов и животных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отличия трёх царств по строению и способам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растения обладают клеточной стенкой и проводят фотосинтез, что выделяет их среди остальных.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2022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растений: последовательные этапы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428874" y="1807896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семени или споры развивается молодой росток, формируются первые корешки и листочки.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75762" y="3360471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— семя или спора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 начинается с семени у цветковых или споры у споровых растений, заложенных для будущего роста.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4874" y="1807896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и опыление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цветковых начинается процесс цветения, привлекающего опылителей, что обеспечивает дальнейшее размножение.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61762" y="3360471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усиленно растёт, формируются стебли, листья и корни, обеспечивающие питание и опору.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847762" y="3360471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плодов и семян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образуются плоды с семенами, завершая цикл и обеспечивая распространение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и питательных веществ в теле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биологические исследования физиологии растений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Суккуленты, такие как алоэ и кактусы, накапливают влагу в мясистых листьях, чтобы выживать в засушливых условиях пустыни. Листья у таких растений часто мелкие или превращены в колючки для снижения испарения.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растения, например, ель и сосна, имеют плотную хвою с восковым покрытием, что помогает им сохранять влагу и защищаться от низких температур и сильных ветров в холодном климате.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условиям среды: примеры из природы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Плоды, семена и клубни содержат важные витамины (С, А, группы В), минералы и органические кислоты, которые способствуют поддержанию иммунитета и общего здоровья организма.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растения, такие как шиповник, облепиха и алоэ, активно используются для производства лечебных средств, настоев и экстрактов в традиционной и современной медицине.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Фитонциды, присутствующие в луке и чесноке, обладают антисептическими свойствами, которые помогают бороться с бактериями и поддерживать здоровье.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растений для здоровья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питании человека и животных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питания человека состоит из растительных продуктов: зерновых, овощей и фруктов, составляющих основу рациона.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рационе ключевая, особенно для травоядных, где их доля превышает 90%.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ФАО и учебные материалы,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царства Растения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Растения делится на низшие формы, такие как водоросли, и высшие — мхи, папоротники, хвойные и цветковые, различающиеся по строению и образу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классификации включают наличие специализированных органов, тканей и способы размножения — спорами или семенами.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растений варьируется: у высших появляются корни, стебли и листья, что повышает адаптацию к наземной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симбиоз корней растений с грибами, улучшает поглощение воды и минеральных веществ, усиливая рост и устойчивость растений.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насекомыми, такими как пчёлы и бабочки, обеспечивает перенос пыльцы и успешное размножение цветковых растений.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паразитические растения, например, омела, используют хозяев для питания, поглощая воду и питательные вещества непосредственно из них.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происходит благодаря помощи животных и ветра, что способствует расселению и выживанию видов.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растений с другими организмами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как символ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культуре берёза считается символом чистоты и Родины. Её изображают на народных орнаментах, а праздники и песни посвящены этому дереву, отражая его духовное значение для народа.
</a:t>
            </a:r>
            <a:endParaRPr lang="en-US" sz="968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сакуры в Японии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Цветущая сакура в Японии символизирует мимолётность красоты и жизни. Этот образ широко встречается в искусстве, поэзии и праздниках, объединяя людей в созерцании природы.
</a:t>
            </a:r>
            <a:endParaRPr lang="en-US" sz="103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в традициях Латинской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олицетворяет стойкость и выживание в трудных условиях. Его изображения встречаются в народных рисунках и ритуалах, отражая связь с землёй и духовными силами.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культуре и традициях народов мира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растения и механизмы их защиты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растения, как борщевик Сосновского и белладонна, содержат токсичные вещества, опасные для здоровья человека и животных при контакте или потреблении.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растения используют шипы, жгучие соки и неприятный вкус, отпугивая хищников и предотвращая повреждения.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могут вызывать сильные аллергические реакции кожи при прикосновении, потому с ними следует обращаться осторожно.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растительный мир и способы охраны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и загрязнение почв приводят к снижению разнообразия и сокращению численности многих видов растений.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способствует сохранению естественных экосистем и редких растений в их среде обитания.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фиксирует виды, требующие охраны, а ботанические сады занимаются разведением и восстановлением редких растений.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воспитание помогает формировать ответственное отношение к природе и мотивирует защиту растительного мира.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 и наше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жизненно важные процессы и ресурсы, поэтому их сохранение необходимо для поддержания баланса и благополучия всех живых организмов на Земле.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2026-05-08T13:00:24Z</dcterms:created>
  <dcterms:modified xsi:type="dcterms:W3CDTF">2026-05-08T13:00:24Z</dcterms:modified>
</cp:coreProperties>
</file>