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Урала: природа и химическая промышленность
</a:t>
            </a:r>
            <a:endParaRPr lang="en-US" sz="1972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Урала стала основой его городов и заводов.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Урал: территория возможностей и рисков
</a:t>
            </a:r>
            <a:endParaRPr lang="en-US" sz="1973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 — это не только горы на карте, но и место, где природа, города и заводы тесно связаны. Здесь особенно хорошо видно, как ресурсы помогают развитию и почему их нужно беречь.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идея исследования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протянулся с севера на юг и служит границей между Европой и Азией. Такое положение сделало регион важным для дорог, торговли и освоения природных богатств.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реки и леса создали разные условия для жизни людей. В одних местах удобнее было добывать руду, в других — строить поселения, дороги и заводы.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презентации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исследования прост: почему именно здесь быстро росли города и почему химическая промышленность стала одной из ключевых отраслей региона?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на карте России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Урал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Урал отличается более суровой природой и меньшей плотностью населения. Здесь важны леса, горные хребты и реки, которые формируют труднодоступные, но богатые ресурсами территории.
</a:t>
            </a:r>
            <a:endParaRPr lang="en-US" sz="1266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Урал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Урал — наиболее освоенная часть региона. Именно здесь находятся крупные города, промышленные узлы и удобные пути сообщения, связывающие разные районы страны.
</a:t>
            </a:r>
            <a:endParaRPr lang="en-US" sz="1266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Урал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Южный Урал заметно теплее и суше, чем северные территории. Здесь больше равнинных участков, степей и пространств, удобных для расселения и сельского хозяйства.
</a:t>
            </a:r>
            <a:endParaRPr lang="en-US" sz="1313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Кама, Чусовая и река Урал помогают понять природную структуру региона. Они связывают между собой города, природные зоны и промышленные районы Урала.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реки как основа расселения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долины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Невысокие, но сильно расчленённые горы Урала создавали удобные участки для добычи полезных ископаемых. Вдоль долин было проще прокладывать дороги и связывать между собой отдельные поселения.
</a:t>
            </a:r>
            <a:endParaRPr lang="en-US" sz="1143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рек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давали людям воду, служили источником энергии и помогали перевозить грузы. Поэтому рядом с водными путями чаще появлялись поселки, мастерские и первые заводы.
</a:t>
            </a:r>
            <a:endParaRPr lang="en-US" sz="1143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горных районах расселение шло иначе, чем на равнинах. Там, где было сложнее строить, города росли медленнее, а на более открытых территориях развитие шло быстрее.
</a:t>
            </a:r>
            <a:endParaRPr lang="en-US" sz="1143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4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рельефа, рек и ресурсов сделало Урал удобным для промышленного освоения. Природные особенности здесь прямо влияли на рост городов и размещение предприятий.
</a:t>
            </a:r>
            <a:endParaRPr lang="en-US" sz="11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 Урала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Урала относят к умеренно континентальному. Зима здесь обычно холодная, а лето сравнительно тёплое, но погода может быстро меняться даже в течение одного дня.
</a:t>
            </a:r>
            <a:endParaRPr lang="en-US" sz="131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по 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на юг климат становится мягче и суше. Из-за этого условия жизни, сельского хозяйства и промышленности в разных частях Урала заметно отличаются.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преобладает тайга с густыми хвойными лесами. Южнее появляются смешанные леса, лесостепи и степные участки, где больше открытых пространств.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разнообразие делает Урал очень разным по природе. В одном регионе соседствуют холодные лесные территории, плодородные равнины и участки, удобные для городов и заводов.
</a:t>
            </a:r>
            <a:endParaRPr lang="en-US" sz="12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41" y="916453"/>
            <a:ext cx="2001519" cy="2159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2466" y="916376"/>
            <a:ext cx="2001519" cy="2159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725" y="916453"/>
            <a:ext cx="2001300" cy="215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1250" y="916325"/>
            <a:ext cx="1995000" cy="21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уральских лесах особенно заметны ель, сосна и берёза. Между деревьями встречаются рябина и кустарники, а под кронами живут белки, тетерева и другие лесные обитатели.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мир Урала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рек выглядят совсем иначе, чем хвойные леса. Здесь растут луговые травы, а на берегах можно встретить бобров, водоплавающих птиц и следы жизни множества мелких животных.
</a:t>
            </a:r>
            <a:endParaRPr lang="en-US" sz="913" dirty="0"/>
          </a:p>
        </p:txBody>
      </p:sp>
      <p:sp>
        <p:nvSpPr>
          <p:cNvPr id="13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 поймы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звери Урала тоже зависят от природных условий. Лось, например, нуждается в лесах, где есть корм, укрытие и достаточно спокойные места для жизни.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региона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соединяют все природные сообщества Урала. Они дают воду растениям и животным, поддерживают влажность почв и помогают сохранять разнообразие живой природы.
</a:t>
            </a:r>
            <a:endParaRPr lang="en-US" sz="1020" dirty="0"/>
          </a:p>
        </p:txBody>
      </p:sp>
      <p:sp>
        <p:nvSpPr>
          <p:cNvPr id="17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
</a:t>
            </a:r>
            <a:endParaRPr lang="en-US" sz="1600" dirty="0"/>
          </a:p>
        </p:txBody>
      </p:sp>
      <p:sp>
        <p:nvSpPr>
          <p:cNvPr id="18" name="Text 9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ценность региона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здесь растут города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были главным преимуществом Урала. Когда рядом есть руды, соли и другие ресурсы, заводы строить проще и выгоднее, чем далеко от мест добычи.
</a:t>
            </a:r>
            <a:endParaRPr lang="en-US" sz="1308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и для производства, и для жизни городов. Поэтому поселения часто возникали рядом с реками, где было легче обеспечить предприятия и жителей всем необходимым.
</a:t>
            </a:r>
            <a:endParaRPr lang="en-US" sz="1308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долгое время давали строительный материал и топливо. Это помогало развивать первые промышленные поселения и поддерживать работу мастерских и заводов.
</a:t>
            </a:r>
            <a:endParaRPr lang="en-US" sz="1308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к природным преимуществам добавились железные дороги. Они ускорили перевозку сырья и готовой продукции, а вместе с этим — рост крупных промышленных городов.
</a:t>
            </a:r>
            <a:endParaRPr lang="en-US" sz="130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производит химическая промышленность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
</a:t>
            </a:r>
            <a:pPr algn="l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промышленность выпускает удобрения, без которых трудно получить хороший урожай. Эти вещества особенно важны для сельского хозяйства и продовольственной безопасности.
</a:t>
            </a:r>
            <a:endParaRPr lang="en-US" sz="1231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140974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 и реагенты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Кислоты и реагенты нужны на многих производствах. Они помогают проводить химические реакции, очищать материалы и создавать новые продукты на заводах.
</a:t>
            </a:r>
            <a:endParaRPr lang="en-US" sz="1281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2717796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пластмассы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 и синтетические материалы применяются в упаковке, строительстве и быту. Из них делают прочные, лёгкие и удобные вещи, которые используются каждый день.
</a:t>
            </a:r>
            <a:endParaRPr lang="en-US" sz="1281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294609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химия делает дом чище и безопаснее, а специальные химические продукты нужны в медицине и лабораториях. Поэтому эта отрасль связана почти со всеми сферами жизни.
</a:t>
            </a:r>
            <a:endParaRPr lang="en-US" sz="1281" dirty="0"/>
          </a:p>
        </p:txBody>
      </p:sp>
      <p:sp>
        <p:nvSpPr>
          <p:cNvPr id="15" name="Text 6"/>
          <p:cNvSpPr txBox="1"/>
          <p:nvPr/>
        </p:nvSpPr>
        <p:spPr>
          <a:xfrm>
            <a:off x="544450" y="3876475"/>
            <a:ext cx="50967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других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предприятия используют химическую продукцию как часть своего процесса. Она помогает другим заводам работать точнее, быстрее и эффективнее.
</a:t>
            </a:r>
            <a:endParaRPr lang="en-US" sz="12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 и Пермь: крупные промышленные центры
</a:t>
            </a:r>
            <a:endParaRPr lang="en-US" sz="192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Екатеринбург — один из крупнейших городов Урала, где химическая отрасль связана с наукой, машиностроением и подготовкой специалистов. Здесь особенно важны лаборатории, исследования и выпуск материалов для разных производств.
</a:t>
            </a:r>
            <a:endParaRPr lang="en-US" sz="1589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Пермь тоже входит в число заметных промышленных центров региона. В городе развиты предприятия, где химия помогает создавать реагенты, материалы и продукцию для других отраслей экономики.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городах химическая промышленность работает не отдельно, а вместе с другими сферами. Это делает их важными для всего Урала и помогает развивать технологии, производство и образование.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химия рядом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рудой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Металлургические предприятия Урала часто строили рядом с местами добычи руды. Это уменьшало расходы на перевозку и ускоряло выпуск металла, а химические процессы помогали очищать, обрабатывать и подготавливать сырьё.
</a:t>
            </a:r>
            <a:endParaRPr lang="en-US" sz="1266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заводов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Челябинске, Магнитогорске и Новотроицке тяжёлая промышленность определяла рост городов. Здесь химия нужна для реагентов, защитных покрытий и материалов, без которых сложные производства работают хуже.
</a:t>
            </a:r>
            <a:endParaRPr lang="en-US" sz="1266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отраслей делает экономику сильнее, но одновременно увеличивает нагрузку на воздух, воду и почвы. Чем больше предприятий сосредоточено в одном месте, тем внимательнее нужен экологический контроль.
</a:t>
            </a:r>
            <a:endParaRPr lang="en-US" sz="1266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города показывают, что промышленное развитие не бывает «без следа». Польза для хозяйства соседствует с выбросами, отходами и необходимостью постоянно улучшать очистку.
</a:t>
            </a:r>
            <a:endParaRPr lang="en-US" sz="126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Березники известны как один из центров добычи калийных солей. Из них получают сырьё для удобрений, которые помогают выращивать больше зерна, овощей и кормовых культур. Но работа шахт и переработка требуют постоянного контроля за почвами и водоёмами.
</a:t>
            </a:r>
            <a:endParaRPr lang="en-US" sz="94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калийных солей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Соликамск связан с тем же богатством недр, что и Березники, но его значение шире: здесь формировались целые цепочки добычи и переработки. Калийные удобрения становятся конечным продуктом, который уезжает в сельские районы страны.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руды к удобрению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таких предприятиях особенно важны безопасность и аккуратность. Если не следить за хранилищами и стоками, солёная вода и промышленные вещества могут изменить состав грунта и навредить реке или подземным водам.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постоянный контроль
</a:t>
            </a:r>
            <a:endParaRPr lang="en-US" sz="146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Калийные города Урала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воздуха в промышленных городах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Откуда берётся дым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попадают в воздух из труб заводов, котельных и транспорта. В них есть газы и очень мелкие частицы, которые не всегда заметны глазом, но могут раздражать дыхательные пути.
</a:t>
            </a:r>
            <a:endParaRPr lang="en-US" sz="1237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Когда воздух хуже
</a:t>
            </a:r>
            <a:pPr algn="l" indent="0" marL="0">
              <a:lnSpc>
                <a:spcPct val="100000"/>
              </a:lnSpc>
              <a:buNone/>
            </a:pPr>
            <a:r>
              <a:rPr lang="en-US" sz="5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промышленном городе загрязнение сильнее ощущается рядом с крупными предприятиями и дорогами. В безветренную погоду вредные вещества задерживаются дольше, поэтому смог становится гуще и заметнее.
</a:t>
            </a:r>
            <a:endParaRPr lang="en-US" sz="1092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Что усиливает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качество воздуха влияют не только заводы, но и отопление зданий, грузовой транспорт и изношенная техника. Чем выше нагрузка на город, тем важнее современные фильтры и исправное оборудование.
</a:t>
            </a:r>
            <a:endParaRPr lang="en-US" sz="1142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Как снижать риск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вред, предприятия ставят газоочистку, а городские службы следят за выбросами. Это помогает сделать воздух безопаснее для людей, особенно для детей и пожилых жителей.
</a:t>
            </a:r>
            <a:endParaRPr lang="en-US" sz="11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после производства и городской жизни требуют тщательной очистки. Для Урала это особенно важно, потому что многие предприятия и жилые районы находятся рядом с реками.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воды: сточные воды и реки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показывает: чем полнее очистка, тем меньше примесей попадает в реки и подземные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 учебному материалу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промышленных отходов на почвы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остатки по-разному влияют на землю. В таблице показано, какие отходы чаще всего связаны с загрязнением почв и почему после них нужна рекультивация.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отходы ухудшают состояние почвы, поэтому после их накопления территорию нужно очищать и восстанавливать.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промышленных отходов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отходов от предприятия к местам хранения и возможному загрязнению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распространения вреда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загрязнение из воздуха и воды проходит через природные звенья и влияет на живые организмы.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снижения экологического ущерба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учебному материалу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ущерба начинается с очистки выбросов и заканчивается восстановлением нарушенных земель. В таблице собраны основные меры, которые помогают промышленным городам Урала стать безопаснее.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эффект даёт сочетание технологий очистки, постоянного контроля и восстановления территории после работ.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25" y="2415515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может помочь каждый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отправлять бумагу, пластик и металл на переработку, а не на свалку. Это уменьшает количество мусора и учит бережнее относиться к ресурсам.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электричества нужна не только дома, но и в школе. Если расход меньше, снижается нагрузка на станции, сети и природные ресурсы.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обращение с мусором и участие в уборках делают двор и берег реки чище. Такие дела показывают, что порядок вокруг города зависит и от жителей.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территория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воздухом, водой и отходами помогают замечать проблемы рядом с домом или школой. Даже простые записи и фото могут быть полезны для экологического разговора.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мониторинг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заводы: нужен баланс
</a:t>
            </a:r>
            <a:endParaRPr lang="en-US" sz="2947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показывает, что богатая природа и промышленность могут существовать рядом, но требуют ответственности. Если очищать выбросы, контролировать стоки и восстанавливать землю, города будут развиваться без лишнего вреда.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2026-07-27T01:34:40Z</dcterms:created>
  <dcterms:modified xsi:type="dcterms:W3CDTF">2026-07-27T01:34:40Z</dcterms:modified>
</cp:coreProperties>
</file>