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геометрических фигур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высота помогает измерять фигуры и находить их площадь.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высота помогает в математике и 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появляется в задачах на площадь треугольника, параллелограмма и трапеции. Она связана с основанием, перпендикуляром и прямым углом, а в жизни помогает измерять рост, деревья и другие предметы.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 фигуры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— это отрезок, проведённый перпендикулярно от вершины к прямой, содержащей основание фигуры. Именно он задаёт кратчайшее расстояние до основания.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образует с основанием угол 90°, поэтому высота отличается от любой наклонной линии. В чертеже её всегда ищут по признаку прямого угла.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формулах площади высоту обычно обозначают буквой h. Это помогает быстро подставлять нужные значения и не путать её со стороной фигуры.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 и одна точка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треугольнике можно провести три высоты — из каждой вершины к противоположной стороне. Все они пересекаются в одной точке, что удобно для построений.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 треугольнике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располагаются высоты в разных треугольниках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остроугольном треугольнике высоты находятся внутри. В прямоугольном две высоты совпадают с катетами, а в тупоугольном часть высот может лежать вне фигуры.
</a:t>
            </a:r>
            <a:endParaRPr lang="en-US" sz="8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во всех случаях остаётся одинаковым, поэтому меняется только высота.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площадь треугольника при изменении высоты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треугольник при том же основании, тем больше его площадь; зависимость прямая.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 формуле S = 1/2·a·h; расчёты для учебной диаграммы.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22" y="1935525"/>
            <a:ext cx="1341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высота отличается от стороны фигуры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— это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 перпендикулярное расстояние до основания, а не границу фигуры. Поэтому она помогает измерять «внутренний» размер, связанный с площадью.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— это часть контура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образует саму фигуру и ограничивает её снаружи. Она может быть наклонной, но не обязана быть перпендикулярной к основанию.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строится под углом 90° к основанию. Если прямого угла нет, перед нами не высота, а другая линия на чертеже.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может меняться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фигуры высота может лежать внутри или выходить за её пределы. Главное, чтобы она была проведена именно к выбранному основанию.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высота определяется в самых известных фигурах школьного курса.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в разных плоских фигурах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фигурах высота связана с перпендикуляром к основанию, но способ её проведения зависит от формы.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параллелограмма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параллелограмма проводится как перпендикуляр от одной стороны к противоположной стороне или к её продолжению. Она показывает истинное расстояние между параллельными сторонами.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угол параллелограмма острый, высота обычно проходит внутри фигуры. При тупом угле она может оказаться вне рисунка, хотя остаётся правильной высотой.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площади используют формулу S = a·h, где a — основание, а h — высота. Поэтому важно сначала выбрать основание, а потом провести к нему перпендикуляр.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трапеции — это расстояние между её основаниями. Она всегда перпендикулярна обоим основаниям и остаётся одинаковой по всей ширине фигуры.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находят по формуле S = (a + b) / 2 · h. Если основания равны 8 см и 4 см, а высота 5 см, площадь будет 30 см².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высота одинакова, но формулы площади разные.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фигур при одинаковой высоте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высоте решающую роль играет основание и способ его использования в формуле площади.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расчёты на основе формул площадей фигур для 6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высоту по известной площади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 с использованием формулы площади и проверки единиц измерения.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пирамиде высота напрямую входит в формулу объёма и показывает, насколько тело «поднимается» над основанием.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пирамиды составляет часть произведения площади основания на высоту.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Высоту пирамиды проводят от вершины к плоскости основания строго под прямым углом. В правильной пирамиде этот отрезок проходит через центр основания и показывает кратчайшее расстояние до него.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Высота не совпадает с боковым ребром, потому что ребро идёт по грани. Для объёма важны именно площадь основания и перпендикулярная высота; без них вычисление будет неверным.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одной и той же площади основания изменения происходят только за счёт высоты, поэтому удобно сравнивать значения на одной шкале.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пирамиды при увеличении высоты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высоты ведёт к пропорциональному увеличению объёма: при удвоении высоты объём тоже удваивается.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V = 1/3·S·h, где S = 24 см²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записях h означает перпендикуляр к основанию, а не боковую сторону фигуры.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где используется высота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буква h встречается в формулах площади и объёма, но смысл всегда один: это перпендикулярная высота.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ошибиться при поиске высоты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высотой и проверка правильного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жизни, где нужна высота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Высоту измеряют, когда определяют рост человека, длину дерева или высоту столба. Это помогает сравнивать предметы и точно описывать их размер без лишних слов.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высота нужна для расчёта стен, крыши и лестниц. Она помогает не только строить безопасно, но и проверять, что детали подходят по размеру.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черчении и рисовании высота нужна для точного изображения фигур. Без неё трудно соблюсти пропорции и правильно расположить элементы на листе.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математике высота помогает находить площадь участка, клумбы, крыши или детали на схеме. Она делает вычисления понятными и удобными.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задачах высота особенно часто связана с нахождением площади, поэтому этот случай занимает наибольшую долю.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высота встречается чаще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применение высоты в 6 классе — формулы площадей плоских фигур; остальные случаи встречаются реже, но тоже важны.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«Высоты геометрических фигур»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решения задач на высоту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выясни, какая фигура дана: треугольник, параллелограмм, трапеция или пирамида. От этого зависит, какую формулу нужно использовать.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 сторону или плоскость, к которой будет проведена высота. Высота всегда связана с перпендикуляром, а не с любой линией на рисунке.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Подставь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нужное выражение для площади или объёма и подставь известные числа. Если высота неизвестна, вырази её через деление.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убедись, что получились правильные единицы: см, м, см² или см³. Если единицы не совпадают, значит, в решении есть ошибка.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помогает видеть геометрию точно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помнить, что высота всегда перпендикулярна основанию, задачи становятся понятнее. Она связывает фигуру с формулой, помогает находить площадь и объём и учит проверять решение аккуратно.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2026-05-24T17:56:40Z</dcterms:created>
  <dcterms:modified xsi:type="dcterms:W3CDTF">2026-05-24T17:56:40Z</dcterms:modified>
</cp:coreProperties>
</file>