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Descriptive Writing: как написать письмо-описание на английском языке
</a:t>
            </a:r>
            <a:endParaRPr lang="en-US" sz="2569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слов, логика композиции и яркие детали делают описание убедительным.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9434" y="0"/>
            <a:ext cx="445368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Письмо-описание в 10 классе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старшей школе этот жанр учит точно наблюдать, подбирать выразительную лексику и строить связный текст о человеке, месте или предмете.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30275"/>
            <a:ext cx="257400" cy="22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48850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2733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05813" y="1541715"/>
            <a:ext cx="257400" cy="2059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84287" y="1530275"/>
            <a:ext cx="257400" cy="228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описание на английском убедительным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80000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описание начинается с внимательного взгляда на объект. Автор отбирает только те признаки, которые действительно выделяют его среди других и помогают читателю увидеть картину ясно и без лишней общности.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958494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Чувственные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Цвет, форма, фактура, звук, запах и движение делают текст живым. Такие детали включают воображение читателя и создают ощущение присутствия, а не просто перечисление признаков.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3736986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словарь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Precise adjectives, strong nouns и конкретные глаголы помогают избежать расплывчатости. Чем точнее слово, тем легче передать характер объекта, его настроение и визуальное впечатление.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515481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должно развиваться последовательно: от общего впечатления к главным признакам и далее к частным деталям. Логические переходы делают текст цельным и удобным для восприятия.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7293975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описание не ограничивается перечислением фактов. Оно показывает, какое чувство вызывает объект, и оставляет у читателя ясный образ с эмоциональным оттенком.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письма-описания на английском языке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последовательность от первого впечатления к итоговой оценке.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 выбор деталей для описания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98400" y="1338403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 главное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выделите самый заметный признак объекта: размер, цвет, положение или выражение лица. Именно он задаёт направление описания и помогает избежать случайных, несущественных деталей.
</a:t>
            </a:r>
            <a:endParaRPr lang="en-US" sz="961" dirty="0"/>
          </a:p>
        </p:txBody>
      </p:sp>
      <p:sp>
        <p:nvSpPr>
          <p:cNvPr id="11" name="Text 3"/>
          <p:cNvSpPr txBox="1"/>
          <p:nvPr/>
        </p:nvSpPr>
        <p:spPr>
          <a:xfrm>
            <a:off x="398400" y="2186185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Отберите отличительные черты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убедительного текста нужны детали, которые отличают объект от других. Они создают индивидуальный образ и делают описание конкретным, а не шаблонным.
</a:t>
            </a:r>
            <a:endParaRPr lang="en-US" sz="1106" dirty="0"/>
          </a:p>
        </p:txBody>
      </p:sp>
      <p:sp>
        <p:nvSpPr>
          <p:cNvPr id="12" name="Text 4"/>
          <p:cNvSpPr txBox="1"/>
          <p:nvPr/>
        </p:nvSpPr>
        <p:spPr>
          <a:xfrm>
            <a:off x="398400" y="30339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Свяжите образ и лексику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признаки легко переводятся в слова через adjectives, participles, comparisons и adverbs. Важно подбирать средства так, чтобы они точно соответствовали увиденному.
</a:t>
            </a:r>
            <a:endParaRPr lang="en-US" sz="1068" dirty="0"/>
          </a:p>
        </p:txBody>
      </p:sp>
      <p:sp>
        <p:nvSpPr>
          <p:cNvPr id="13" name="Text 5"/>
          <p:cNvSpPr txBox="1"/>
          <p:nvPr/>
        </p:nvSpPr>
        <p:spPr>
          <a:xfrm>
            <a:off x="398400" y="38817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пространственные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43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места или предмета полезны prepositions of place и указатели расположения. Они помогают читателю мысленно выстроить картину и понять, где находится каждая деталь.
</a:t>
            </a:r>
            <a:endParaRPr lang="en-US" sz="104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758908"/>
            <a:ext cx="5037900" cy="19262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Лексические группы для письма-описания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типа объекта в описании нужен свой набор слов: он делает текст точным и тематически цельным.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зависит от объекта описания, поэтому важно заранее выбирать тематические слова и не смешивать разные группы без необходимости.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письменной речи по английскому языку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распределения языковых средств в описании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языковые средства чаще всего используются в описании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выбранное средство, тем легче создать ясный образ и удержать внимание читателя на главных признаках объекта.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плане стоят прилагательные и сравнения, а пространственные ориентиры и чувственные глаголы усиливают наглядность и точность.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качества особенно важны для сильного описания.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опоры текста — точный выбор слов, разнообразие формулировок и уместность выражений. Именно они помогают избежать общих фраз и сделать описание убедительным.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письму-описанию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381" y="2438575"/>
            <a:ext cx="2860138" cy="225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938" y="2438575"/>
            <a:ext cx="2860138" cy="225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503" y="2438575"/>
            <a:ext cx="2860138" cy="225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взгляд и уверенная осанка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stood by the window with a straight posture and a calm expression, as if she was listening to the room. Her dark hair fell neatly on her shoulders, and her clear eyes made her look attentive and self-possessed.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который всё замечает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had quick gestures and an alert face that changed when he spoke. A slight smile appeared often, but his serious eyes suggested that he noticed every detail around him and preferred to think before acting.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и открытый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Her clothes were simple, but her manner made the whole image memorable. She greeted everyone with a gentle voice and an easy smile, so her appearance, movements and mood formed one inviting portrait.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человека: внешность, поведение, характер
</a:t>
            </a:r>
            <a:endParaRPr lang="en-US" sz="22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места: пространство, атмосфера, впечатление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44240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ориентира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назовите, где находится место и как оно устроено. Это даёт читателю точку опоры и помогает сразу представить общий план пространства.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944586" y="1344239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Опишите освещение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Light often changes the mood of a place more strongly than any other detail. Mention whether it is soft, bright, pale or fading, because освещение задаёт первое впечатление.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709170" y="1344239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Покажите расположение 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in the foreground, in the distance, next to и behind, чтобы выстроить картину. Такие ориентиры помогают читателю двигаться взглядом по описанию без путаницы.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473755" y="1344239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звуки и запахи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place becomes believable when the reader can almost hear it and smell it. Even a quiet room or a busy street gains depth through sound, scent and small atmospheric clues.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238335" y="1344239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Завершите настроением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финале важно назвать общее ощущение: comfort, tension, silence, warmth or emptiness. Так описание перестаёт быть списком признаков и превращается в цельный образ.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280800"/>
            <a:ext cx="215700" cy="215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280800"/>
            <a:ext cx="215700" cy="215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52295"/>
            <a:ext cx="215700" cy="172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30725"/>
            <a:ext cx="215700" cy="215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описывать предмет точно и выразительно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 размер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фиксируйте базовые признаки предмета: size, shape и proportion. Именно они задают читателю первую визуальную опору и помогают отличить объект от похожих вещей в тексте.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фактура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уточняйте colour, texture и material, чтобы описание стало наглядным. Такие слова, как smooth, rough, shiny или faded, создают более точный и запоминающийся образ.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 предмета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описание всегда связывает внешний вид с use. Предмет выглядит убедительно, когда понятно, как он работает, для чего нужен и почему его форма логична.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глубину дают детали состояния: scratched, worn, broken, polished. Они показывают историю вещи, её возраст и то, как она использовалась или хранилась.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письма-описания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работы: от выбора объекта до финальной проверки текста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сделать описание связным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95" y="1037550"/>
            <a:ext cx="4543355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частями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firstly, then, after that и finally помогают читателю идти за логикой текста. Они показывают порядок наблюдений и делают описание более организованным и понятным.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95" y="1886391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Пространственные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on the left, in the background, next to и across from уточняют положение объектов. Благодаря им описание места становится объёмным и легко воспринимается визуально.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95" y="2714312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Замены и 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и повтор ключевых слов связывают предложения между собой. Такой приём не перегружает текст и помогает удержать один и тот же объект в центре внимания.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79995" y="3542244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время и стиль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тексте выдержано одно временное оформление и предложения согласованы грамматически, описание звучит цельно. Читатель не отвлекается на форму и лучше улавливает смысл.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по школьной практике письменной речи; данные условно-качественные.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английском письме-описании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проблемы возникают не из-за нехватки идей, а из-за слабого отбора слов и отсутствия чёткой композиции. Именно поэтому текст теряет выразительность.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общие слова и языковые повторы; значит, сильнее всего нужно развивать точность лексики и планирование абзацев.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письмо: живое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1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личном письме описание обычно появляется в одном-двух предложениях, но именно оно делает сообщение тёплым и конкретным. Читатель сразу видит человека, место или событие, о котором пишет автор, и лучше чувствует его настроение.
</a:t>
            </a:r>
            <a:endParaRPr lang="en-US" sz="948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Сочинение: последовательная картина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сочинении-описании автор может выстроить материал по плану: общий вид, детали, впечатление. Такой формат требует большей точности, потому что каждый абзац должен развивать одну часть образа и не повторять предыдущую.
</a:t>
            </a:r>
            <a:endParaRPr lang="en-US" sz="1011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текст: создание атмосферы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тексте описание работает шире, чем простая фиксация признаков. Оно создаёт mood, setting and characterisation, а значит, помогает читателю не только увидеть сцену, но и почувствовать её внутренний смысл.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описание работает по-разному
</a:t>
            </a:r>
            <a:endParaRPr lang="en-US" sz="22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0488" y="787575"/>
            <a:ext cx="7783023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 английском описании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разные приёмы делают описание ярче и точнее.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усиливает образ, но работает лучше всего вместе с точным наблюдением и чёткой структурой текста.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отличает сильное письмо-описание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5600" y="1120225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тема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текст сразу показывает, что именно описывается. Читателю не приходится догадываться о предмете речи, потому что автор ясно обозначает объект и удерживает его в центре внимания.
</a:t>
            </a:r>
            <a:endParaRPr lang="en-US" sz="1058" dirty="0"/>
          </a:p>
        </p:txBody>
      </p:sp>
      <p:sp>
        <p:nvSpPr>
          <p:cNvPr id="11" name="Text 3"/>
          <p:cNvSpPr txBox="1"/>
          <p:nvPr/>
        </p:nvSpPr>
        <p:spPr>
          <a:xfrm>
            <a:off x="465600" y="1819713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отбирать только те признаки, которые действительно помогают увидеть объект. Перегруженное перечисление мешает восприятию, а удачно выбранные детали создают цельный и живой образ.
</a:t>
            </a:r>
            <a:endParaRPr lang="en-US" sz="1058" dirty="0"/>
          </a:p>
        </p:txBody>
      </p:sp>
      <p:sp>
        <p:nvSpPr>
          <p:cNvPr id="12" name="Text 4"/>
          <p:cNvSpPr txBox="1"/>
          <p:nvPr/>
        </p:nvSpPr>
        <p:spPr>
          <a:xfrm>
            <a:off x="465600" y="2519201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описание опирается на разнообразные прилагательные, глаголы и устойчивые сочетания. Это позволяет избежать повторов и сделать речь точной, естественной и более выразительной.
</a:t>
            </a:r>
            <a:endParaRPr lang="en-US" sz="1058" dirty="0"/>
          </a:p>
        </p:txBody>
      </p:sp>
      <p:sp>
        <p:nvSpPr>
          <p:cNvPr id="13" name="Text 5"/>
          <p:cNvSpPr txBox="1"/>
          <p:nvPr/>
        </p:nvSpPr>
        <p:spPr>
          <a:xfrm>
            <a:off x="465600" y="3218694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Логичные абзацы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должен развиваться последовательно: от общего к частному, от внешнего вида к впечатлению. Такая композиция помогает читателю легко следить за мыслью автора.
</a:t>
            </a:r>
            <a:endParaRPr lang="en-US" sz="1058" dirty="0"/>
          </a:p>
        </p:txBody>
      </p:sp>
      <p:sp>
        <p:nvSpPr>
          <p:cNvPr id="14" name="Text 6"/>
          <p:cNvSpPr txBox="1"/>
          <p:nvPr/>
        </p:nvSpPr>
        <p:spPr>
          <a:xfrm>
            <a:off x="465600" y="3918184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Уместная эмоциональность делает описание убедительным, но не должна нарушать ясность. Важно, чтобы стиль был ровным, грамматически правильным и соответствовал школьному заданию.
</a:t>
            </a:r>
            <a:endParaRPr lang="en-US" sz="105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удачных деталей на английском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848728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и цвет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pale blue eyes или narrow streets filled with light работают лучше общих оценок. Они позволяют читателю не просто понять, а буквально увидеть изображаемую сцену.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01076" y="1849349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Фактура и 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a cracked wooden door или worn pages immediately add history to an object. Such details suggest age, use, and character without long explanations.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22159" y="1848726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 запахи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faint smell of coffee or heavy rain on the windows вовлекают несколько чувств сразу. Благодаря этому описание становится объёмным и эмоционально убедительным.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843234" y="1848726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вместо общих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nice, wonderful и very interesting слишком расплывчаты для сильного текста. Конкретная деталь всегда производит более сильное впечатление, потому что несёт образ и смысл одновременно.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редактировать готовое описание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проверки: смысл, язык и грамотность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письмо-описание важно на уроке английского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Письмо-описание учит замечать детали, подбирать точные слова и строить связный текст. Этот навык помогает выражать мысль ясно, создавать запоминающийся образ и уверенно работать с английским языком.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2026-05-31T15:34:47Z</dcterms:created>
  <dcterms:modified xsi:type="dcterms:W3CDTF">2026-05-31T15:34:47Z</dcterms:modified>
</cp:coreProperties>
</file>