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Приключение, подсказки, карта и английский в одном модуле.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3: Looking for treasure — тема урока английского языка в 8 классе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сокровищ как учебный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кладе помогает练? no Russian only. История о спрятанном кладе делает английский понятным: ученики читают инструкции, обсуждают маршрут, описывают местоположение и проверяют ответы по карте.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17149"/>
            <a:ext cx="432900" cy="38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21551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553" y="3702406"/>
            <a:ext cx="330525" cy="440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34752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treasure hunt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Treasure и chest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главную находку и место её хранения. В заданиях они часто встречаются вместе, поэтому важно узнавать их в тексте и употреблять в коротких фразах без ошибок.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и compass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компас помогают ориентироваться в пространстве. Они связывают слова с действием: найти маршрут, определить направление, проверить правильность пути и понять, где находится нужный объект.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Clue и search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Clue, search, follow и discover описывают сам процесс поиска. Такие слова показывают, как ученик читает подсказку, выбирает действие и движется к следующему шагу задания.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Path и journey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Path, trail, journey, island и cave создают картину приключения. С их помощью можно описать место действия, путь героя и этапы путешествия к тайнику.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 фразах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восьмиклассника особенно полезны готовые сочетания: follow the path, find a clue, open the chest, explore the cave. Они помогают строить понятные и точные ответы на английском.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сокровищ: визуальные ориентиры и пространство на карте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остров и пляж задают общую сцену поиска. Эти ориентиры помогают соотносить английские слова с реальными объектами и быстрее понимать, где начинается маршрут и где может быть тайник.
</a:t>
            </a:r>
            <a:endParaRPr lang="en-US" sz="1032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и вход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и cave entrance часто обозначают важную точку на карте. В таких заданиях ученик должен заметить не только сам объект, но и его положение относительно тропы, скал и берега.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 и холмы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Rock и hill помогают описать рельеф местности. Такие детали нужны, чтобы точнее читать карту, различать похожие места и связывать изображение с краткой английской инструкцией.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к цели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Path показывает направление движения и объединяет все ориентиры в один маршрут. Когда ученик замечает тропу, ему легче объяснить путь, найти следующий шаг и не потерять логическую последовательность.
</a:t>
            </a:r>
            <a:endParaRPr lang="en-US" sz="1031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Hidden place обычно обозначает финальную точку поиска. Визуальная опора делает лексикон по geography and location более понятным и помогает запоминать слова через конкретную ситуацию.
</a:t>
            </a:r>
            <a:endParaRPr lang="en-US" sz="10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сокровищ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задания строится на чтении, сопоставлении деталей и выборе правильного направления.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и их значения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базовую лексику модуля и её употребление в сюжете поиска.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Учащийся быстрее запоминает слова, когда видит перевод и короткий контекст вместе.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Unit 3: Looking for treasure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подсказки встречаются чаще всего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типы подсказок, с которыми школьник чаще работает в заданиях на карту и поиск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стрелки доминируют, поэтому главные навыки — внимательное чтение и быстрое распознавание направления.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модуля Unit 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 описание местоположения на английском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431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
</a:t>
            </a:r>
            <a:pPr algn="l" indent="0" marL="0">
              <a:lnSpc>
                <a:spcPct val="100000"/>
              </a:lnSpc>
              <a:buNone/>
            </a:pPr>
            <a:r>
              <a:rPr lang="en-US" sz="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Left, right и straight помогают описывать движение по маршруту. Эти слова особенно важны в устных инструкциях, где нужно быстро понять следующий шаг и не перепутать направление.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2305938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Near, behind, between и next to показывают, где находится объект относительно другого предмета. Без этих выражений трудно точно объяснить, где спрятана подсказка или лежит нужная вещь.
</a:t>
            </a:r>
            <a:endParaRPr lang="en-US" sz="922" dirty="0"/>
          </a:p>
        </p:txBody>
      </p:sp>
      <p:sp>
        <p:nvSpPr>
          <p:cNvPr id="14" name="Text 4"/>
          <p:cNvSpPr txBox="1"/>
          <p:nvPr/>
        </p:nvSpPr>
        <p:spPr>
          <a:xfrm>
            <a:off x="39972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left/right, near/far и behind/in front of часто вызывают ошибки. Поэтому их полезно сравнивать в заданиях и проговаривать вслух вместе с примером.
</a:t>
            </a:r>
            <a:endParaRPr lang="en-US" sz="1027" dirty="0"/>
          </a:p>
        </p:txBody>
      </p:sp>
      <p:sp>
        <p:nvSpPr>
          <p:cNvPr id="15" name="Text 5"/>
          <p:cNvSpPr txBox="1"/>
          <p:nvPr/>
        </p:nvSpPr>
        <p:spPr>
          <a:xfrm>
            <a:off x="57078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Across from и in front of помогают описывать расположение более точно. Такие конструкции делают ответ связным и позволяют понимать даже короткую карту или устное указание.
</a:t>
            </a:r>
            <a:endParaRPr lang="en-US" sz="974" dirty="0"/>
          </a:p>
        </p:txBody>
      </p:sp>
      <p:sp>
        <p:nvSpPr>
          <p:cNvPr id="16" name="Text 6"/>
          <p:cNvSpPr txBox="1"/>
          <p:nvPr/>
        </p:nvSpPr>
        <p:spPr>
          <a:xfrm>
            <a:off x="742097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сочетает слова направления и местоположения, он может не только читать подсказку, но и самому объяснить путь на английском языке.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Компас, карта и стороны света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помогает быстро определить north, south, east и west, когда на карте не хватает привычных ориентиров. В заданиях по treasure hunt он особенно полезен, если нужно выбрать правильный поворот. С ним маршрут становится понятнее и спокойнее для проверки.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собирает весь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маршрут целиком и помогает увидеть, как связаны между собой подсказки, стрелки и места остановок. Она позволяет сравнивать направление движения с реальным расположением объектов. Именно поэтому карта и компас работают лучше вместе, чем по отдельности.
</a:t>
            </a:r>
            <a:endParaRPr lang="en-US" sz="12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загадка-подсказка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шаг за шагом работать с текстом, картой и ориентирами.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действий в приключении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6900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цели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помогают точно описать, как герой перемещается по маршруту: climb, crawl, go down, climb up. Они делают инструкцию понятной и показывают последовательность шагов в поиске.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1925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обнаружение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search, discover, explore и follow описывают сам процесс расследования. В заданиях важно видеть разницу между действием поиска и результатом, например search for a clue и discover a cave.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87075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carry, open, remove, collect и hide нужны, когда персонаж взаимодействует с объектами. С их помощью легко составить короткие, но точные фразы о находке, тайнике и сундуке.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101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становится полезной только в предложении, а не отдельным списком. Поэтому ученикам важно тренировать сочетания вроде open the chest, collect coins и search for a clue.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5114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делают рассказ об экспедиции динамичным и наглядным. Они помогают описывать не только место, но и действия команды, что особенно важно в заданиях на чтение и говорение.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маршрута и поиска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готовые выражения для маршрута, поиска и понимания инструкций. Они помогают быстрее читать задания и строить собственные короткие ответы.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находятся команды движения и указание местоположения; именно они чаще всего встречаются в заданиях на маршрут и поиск.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Unit 3: Looking for treasure
</a:t>
            </a:r>
            <a:endParaRPr lang="en-US" sz="7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карты и их значение для поиска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карты ученики используют в первую очередь при поиске подсказок и выборе направления движения.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понимать условные обозначения, затем стрелки; названия мест и масштаб требуют больше внимания и практики.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содержанию модуля Unit 3, без внешних статистических данных
</a:t>
            </a:r>
            <a:endParaRPr lang="en-US" sz="6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 экспедиции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Распределить роли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команда назначает читателя подсказок, хранителя карты, проверяющего маршрут и того, кто сверяет ответ. Это ускоряет работу и помогает каждому отвечать за свой участок задания.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подсказки важно обсудить её смысл вслух: Let's check the map, I think the clue means… Такие фразы помогают избежать спешки и неверного выбора направления.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двигаться дальше, команда сравнивает текст, карту и расположение объектов. Если ответ выглядит сомнительным, участники возвращаются к деталям и проверяют их ещё раз.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Дойти до 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шаги согласованы, группа уверенно выбирает путь и получает следующий ориентир. Совместная работа развивает ответственность, внимательность и умение слушать друг 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Сокровище найдено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сундук стоит в центре истории и сразу задаёт ощущение финала. Когда он открывается, внутри могут лежать coins, a golden key и маленькая message. Такой набор предметов делает завершение маршрута ярким и запоминающимся для школьников.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следующего шага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сундуке оказывается old letter или small map, а не только награда. Эти вещи продолжают сюжет и показывают, что поиск может привести к новой загадке, а не к окончанию приключения.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 и предметы внутри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приключении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действовать в экспедиции без риска и с постоянной проверкой маршрута.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тема Unit 3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язык с логикой: ученик читает, сопоставляет, выбирает и объясняет решение на английском языке.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укрепляются словарь, чтение с деталями и решение задач по шагам; остальные навыки поддерживают общий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материалам Unit 3, без внешней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заданий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направлениях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перепутать left и right. Чтобы избежать этого, нужно проговаривать направление вслух и сверять его с картой, а не полагаться только на первое впечатление.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деталей карты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замечает только крупный объект и не видит маленький знак, стрелку или подпись. Именно такие детали часто указывают на правильное место или следующий шаг.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в подсказке замечено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читать только одно знакомое слово, можно пропустить ключевой смысл инструкции. Поэтому важно искать не отдельные слова, а всю фразу целиком и её связь с картой.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повторной проверки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ответ не сравнивают с остальными признаками: символами, расстоянием, положением предметов. Повторная проверка помогает заметить несоответствие до того, как команда сделает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умения по 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навыки закрепляются к концу модуля и как они проявляются в учебных заданиях.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завершению темы ученик сочетает словарь, карту, инструкции и командную проверку, поэтому может решать задания более самостоятельно и точно.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 учебные цели модуля Unit 3: Looking for treasure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3: Looking for treasure — итог приключения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не просто выучить новые слова, а использовать их в действии: читать подсказки, описывать маршрут, находить ориентиры и работать в команде. Это делает урок английского языка более практичным и увлекательным.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2026-05-31T10:02:04Z</dcterms:created>
  <dcterms:modified xsi:type="dcterms:W3CDTF">2026-05-31T10:02:04Z</dcterms:modified>
</cp:coreProperties>
</file>