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учим на этом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школьные темы для уверенного общения на немецком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говорить о привычных школьных ситуациях: настроении, школе, правилах и спорах. Короткие немецкие фразы делают ответ быстрее, а общение — спокойнее и увереннее.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семикласснику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25540"/>
            <a:ext cx="274200" cy="219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65590" y="3226770"/>
            <a:ext cx="165562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для разговора о чувствах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Glücklich, stolz, froh помогают назвать хорошее настроение точно и просто. Такие слова часто звучат после успеха, хорошей оценки или приятной новости на уроке и перемене.
</a:t>
            </a:r>
            <a:endParaRPr lang="en-US" sz="1125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Traurig, wütend, enttäuscht, nervös нужны, когда что-то не получилось или возникла трудная ситуация. Они помогают честно описать состояние и объяснить его собеседнику без длинного рассказа.
</a:t>
            </a:r>
            <a:endParaRPr lang="en-US" sz="1148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Müde и ruhig подходят для повседневных школьных разговоров, когда не хочется спорить или просто нужен отдых. Эти слова легко соединяются с короткими пояснениями.
</a:t>
            </a:r>
            <a:endParaRPr lang="en-US" sz="115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 weil помогает сказать, почему ты так себя чувствуешь: Ich bin nervös, weil ich eine Klassenarbeit habe. Ich bin froh, weil heute keine Hausaufgaben sind.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Wie geht es dir? Was ist los? Bist du müde oder nur nervös? помогают начать беседу вежливо и быстро. Они подходят для общения с одноклассниками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лицо и поза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можно понять не только по словам, но и по выражению лица. Улыбка обычно показывает Freude, а нахмуренные брови — Ärger или недовольство.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эмоции видны в мимике, жестах и ситуации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особенно заметно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такие сигналы легко заметить после хорошей оценки, спора с другом или перед контрольной. Опущенные плечи часто говорят об усталости, а напряжённая поза — о волнении.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короткий разговор 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речевых шагов в типичном школьном диалоге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готовые конструкции: Unsere Schule hat..., In meiner Schule gibt es..., Das Klassenzimmer ist..., Die Turnhalle ist sehr.... Они помогают быстро составить связный ответ без сложной грамматики.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школы нужны названия помещений и мест: das Klassenzimmer, die Mensa, die Turnhalle, die Bibliothek, der Schulhof, der Computerraum. Они позволяют точно назвать, где происходит действие.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школы строится через прилагательные: groß, klein, modern, ruhig, laut, hell, ordentlich, sauber. С их помощью можно кратко оценить здание, кабинет или обстановку в школе.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 описания школы и школьных помещений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498268"/>
            <a:ext cx="4328400" cy="256521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связать часть школы, шаблон фразы и короткий пример.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школы удобно строить по схеме: место, предмет или действие, затем короткая оценка.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речевых моделей для 7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для описания школы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основные школьные пространства, которые легче всего использовать в коротком описании и диалоге.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говорят о классе и перемене, потому что это самые привычные места повседневной школьной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тематический набор для школьной лексики; дата не указана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школы упоминаются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можно выразить прямо через повеление или совет: Bitte seid leise. Wir sollten pünktlich sein. Такие формы звучат понятно и подходят для школьных договорённостей.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по-немецки формулируются правила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ограничения поведения используются модальные глаголы и запреты: Du musst..., Ihr dürft nicht..., Man soll.... Они помогают сказать, что делать можно, а что нельзя.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формула Es ist verboten zu... подходит для строгих школьных правил, особенно если речь идёт о безопасности, порядке в коридоре или уважении к другим.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чёткие правила легче запомнить, поэтому их удобно применять на уроке, на перемене и во время работы в 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ситуации получается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школьной проблемы к короткой немецкой формулировке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школьные правила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подходит, когда нужно договориться без давления. Слова bitte, könnt ihr bitte и wir sollten звучат мягко и помогают сохранить спокойный тон в классе.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 совместное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 sollen и sollten показывают, что правило предлагается как разумный выбор. Они уместны, когда важно не наказать, а напомнить о порядке и уважении.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безопасности, используют более жёсткие формы: ihr dürft nicht, man muss, es ist verboten. Они сразу показывают, что нарушение недопустимо.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может звучать по-разному. Мягкая форма подходит для договорённости, а строгая — для опасности, шума или нарушения школьных правил.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спор чаще всего начинается из-за очереди, места в группе, выбора игры или разного мнения о задании. Иногда достаточно одного резкого слова, чтобы появился der Ärger.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школе возникают споры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проблему, важно сначала ruhig zuhören и понять das Problem. Тогда можно найти die Lösung, которая кажется fair всем участникам разговора и не усиливает den Streit.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компромисс в споре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 конфликта к спокойному и справедливому решению.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согласны, короткие фразы помогают быстро поддержать собеседника: Ich bin einverstanden, Gute Idee, Genau, Das stimmt. Они звучат естественно и показывают готовность сотрудничать.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согласия, несогласия и поиска решения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мнение другое, лучше говорить спокойно: Ich sehe das anders, Das stimmt nicht ganz, Ich bin nicht sicher. Такие выражения позволяют не спорить резко и сохранить уважительный тон.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выхода подходят вопросы и предложения о договорённости: Können wir einen Kompromiss finden? Lassen wir beide Ideen vergleichen. Так разговор остаётся спокойным и направленным на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чувствах можно сказать: Ich verstehe dich, Das ist schade, Keine Sorge, Viel Glück. Эти короткие фразы помогают поддержать одноклассника и начать доброжелательный разговор.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 всех четырёх тем
</a:t>
            </a:r>
            <a:endParaRPr lang="en-US" sz="2854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 подходят конструкции: Wir müssen..., Wir dürfen nicht..., Man soll.... Они короткие, понятные и легко применяются в классе, на перемене и в группе.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школы удобно использовать модели: Unsere Schule ist..., Im Klassenzimmer gibt es..., In der Pause.... Они помогают быстро назвать место, предмет и оценку без длинных объяснений.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темах полезны простые ответы и повторяющиеся модели. Чем чаще они тренируются, тем легче говорить быстро, ясно и без лишнего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отражают не только лексику, но и типичные учебные ситуации, в которых ученику нужно говорить быстро и понятно.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описания школы и правил; значит, именно эти структуры стоит тренировать особенно регулярно.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классификация по материалам урока «Das lernst du: über Gefühle sprechen – eine Schule beschreiben – Regeln formulieren – streiten und Kompromisse finden».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речевые модели встречаются в теме чаще всего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Нервничать и договариваться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подхожу к однокласснику и говорю: Ich bin nervös, weil ich neu bin. Он улыбается и показывает на класс: Unsere Schule ist groß und modern. Мы сразу понимаем, что разговор начался спокойно, а я чувствую себя увереннее.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договориться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ученик напоминает: In der Pause gilt: nicht rennen. Другой предлагает решение: Können wir uns abwechseln? Ответ звучит просто: Ja, das ist fair. Так эмоция, правило и компромисс соединяются в одной школьной ситуации.
</a:t>
            </a:r>
            <a:endParaRPr lang="en-US" sz="997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Мини-диалог, который объединяет все темы урока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75" y="2228750"/>
            <a:ext cx="3272749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и модели помогают говорить о чувствах, школе, правилах и споре в типичных школьных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собой: одни и те же короткие модели помогают описывать ситуацию, объяснять её и переходить к решению.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и речевых моделей урока.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словам и речевым задачам
</a:t>
            </a:r>
            <a:endParaRPr lang="en-US" sz="295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говорить по-немецки увереннее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приходит тогда, когда фразы уже знакомы. Если заранее помнить короткие модели о чувствах, школе и правилах, легче ответить без паузы и лишнего волнения.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строить высказывание по простой схеме: чувство — причина — действие или правило. Такой порядок делает речь понятной и помогает не терять мысль во время ответа.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особенно важны вежливые обращения, ясные слова и короткие предложения. Они помогают говорить спокойно, слушать собеседника и быстрее находить общий язык.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говорим по-немецки в школьных ситуациях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урок даёт основу для общения в классе и на перемене: говорить о чувствах, описывать школу, формулировать правила и находить компромисс. Короткие немецкие фразы делают речь ясной, вежливой и уверенной.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2026-05-25T02:38:10Z</dcterms:created>
  <dcterms:modified xsi:type="dcterms:W3CDTF">2026-05-25T02:38:10Z</dcterms:modified>
</cp:coreProperties>
</file>