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Духовное здоровье и народное начало в русской литературе: главные идеи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Совесть, память и живая народная речь формируют нравственный стержень героя.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старшей школе литература помогает понять, как человек сохраняет честь и человечность в эпоху испытаний. Через семейную память, родной язык и опыт народа писатели показывают духовную опору личности.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эту тему в 11 классе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Духовное здоровье героя проявляется в честности перед собой и другими, когда человек не скрывает правду и не оправдывает нравственную слабость.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связано с умением сострадать и жертвовать личным благополучием ради другого, если этого требует совесть и чувство человеческого долга.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классической литературы важна внутренняя устойчивость: герой может страдать, но сохраняет верность нравственному закону и не предаёт себя.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Толстого, Достоевского, Шолохова и Распутина духовная сила видна в совести, милосердии, ответственности и готовности отвечать за поступок.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духовного здоровья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начало выражается в пословицах, песнях, обрядах, образах природы и разговорной речи, которые придают тексту национальный характер и узнаваемый ритм.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обращается к устной традиции, потому что в ней сохранён коллективный опыт поколений, представления о справедливости и труде.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— это не только быт простого человека, но и верность исторической памяти, живому слову и нравственным ценностям народа.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начало как культурная основа литературы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460005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признаков и их литературного проявления.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Духовное здоровье заметно прежде всего в поступках героя, а народное начало — в его речи, памяти и отношении к людям.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наблюдений над произведениями русской классики.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распознаются духовное здоровье и народное начало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первая школа совести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семья часто становится первой средой, где ребёнок учится различать добро и зло. Здесь формируются уважение к старшим, чувство ответственности и привычка соотносить поступки с совестью.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поколений и нравственная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Толстого, Бунина и Распутина дом хранит нравственные уроки детства и поддерживает героя в трудный момент. Семейная память превращается в духовную опору, без которой человек теряет внутреннюю устойчивость.
</a:t>
            </a:r>
            <a:endParaRPr lang="en-US" sz="1523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источник нравственного воспитания героя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нравственная стойкость складывается из нескольких взаимосвязанных опор, а не из одного качества.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семья и совесть: именно они чаще всего определяют выбор героя в критический момент.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литературы XIX–XX веков.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духовной устойчивости литературного героя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76729"/>
            <a:ext cx="542225" cy="481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900827"/>
            <a:ext cx="542227" cy="4337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900827"/>
            <a:ext cx="542227" cy="43378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мотивы в русской литературе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народные формулы помогают писателю передать опыт поколений и показать, как народ понимает справедливость, труд и честь.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образность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Песенные интонации усиливают эмоциональную выразительность текста и создают ощущение живой связи с устной традицией.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и былинные черты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формулы и былинный тон придают сюжету масштаб, а героям — ясность нравственного выбора и внутренней силы.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Просторечие, диалектизмы и разговорные обороты делают художественный мир достоверным и передают национальный характер персонажей.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отражает, как личный опыт превращается в нравственную ответственность.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к духовной зрелости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Масленица: шум, свет и прощание с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литературных сценах Масленица часто оживляет деревню, собирая людей в общий круг праздника. Смех, угощение и обрядовые детали создают ощущение единства, а вместе с ним — памяти о природном ритме и общинной жизни.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и Троица: радость, надежда,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Пасхальные и троицкие мотивы придают художественному миру особую духовную высоту. Они связывают человека с верой, весной и надеждой на обновление, а также подчёркивают уважение к семейным и общинным традициям.
</a:t>
            </a:r>
            <a:endParaRPr lang="en-US" sz="930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Рождественский и деревенский обряд
</a:t>
            </a:r>
            <a:pPr algn="l" indent="0" marL="0">
              <a:lnSpc>
                <a:spcPct val="100000"/>
              </a:lnSpc>
              <a:buNone/>
            </a:pPr>
            <a:r>
              <a:rPr lang="en-US" sz="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Рождественские обычаи и деревенские обрядовые сцены показывают, как народная культура хранит уклад жизни и чувство причастности к общему делу. Через такие эпизоды литература передаёт тепло общности и непрерывность поколений.
</a:t>
            </a:r>
            <a:endParaRPr lang="en-US" sz="1071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как память народа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носитель народного характера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поговорки и разговорные интонации сохраняют в тексте опыт народа: они передают привычные представления о справедливости, труде, чести и терпении, делая речь живой и узнаваемой.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Гоголя, Тургенева, Шолохова и Астафьева языковая ткань произведений не просто характеризует персонажей, но и раскрывает их среду, привычки, уровень культуры и внутренний мир.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Богатая речь расширяет смысл художественного образа, тогда как бедность, шаблонность и однообразие слов нередко показывают духовную пустоту, нравственную усталость и отчуждение от людей.
</a:t>
            </a:r>
            <a:endParaRPr lang="en-US" sz="13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персонажи раскрываются через выбор, привычки и отношение к ближним: именно в повседневных действиях видна подлинная нравственная устойчивость.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духовный мир поддерживают деятельные и человеческие связи; разрушают его равнодушие, агрессия и утрата культурной памяти.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наблюдений по произведениям русской классики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и что ослабляет духовный мир героя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культура задаёт герою систему ориентиров: уважение к труду, верность слову и ответственность перед другими людьми становятся не отвлечёнными идеями, а мерой поступка.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ясно эти ценности проявляются в произведениях о войне, деревне, семье и исторических переломах, где человек проверяется на способность сохранить человечность и не предать близких.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слабому, почтение к старшим и готовность разделить общую беду показывают, что нравственный выбор героя связан не только с личной судьбой, но и с судьбой общины.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начало помогает писателям раскрыть связь частного поступка с исторической памятью народа, поэтому бытовая деталь в тексте нередко приобретает глубокий моральный смысл.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культура и нравственный выбор персонажа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9555" y="2728778"/>
            <a:ext cx="4084893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ценности проявляются в поступках героев, художественных деталях и авторской оценке.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нормы не исчезают как фон: они помогают понять характер героя, его выбор и авторскую позицию в отношении добра и долга.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классики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ценности в русской литературе: примеры и смыслы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11 класса показывает человека в эпоху перемен, когда частная жизнь неотделима от судьбы страны. Герой вынужден соотносить личные желания с памятью рода, долгом и общим испытанием.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конфликт делает образ объёмным: рядом оказываются книга, музей, семейный рассказ и современные источники, а прошлое перестаёт быть абстракцией и входит в личную биографию ученика.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между историей народа и личной судьбой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передачи культурной памяти через семью, чтение и личное осмысление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сохраняется народное начало в литературе и культуре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контакт с культурой важнее разового впечатления: именно он постепенно формирует привычку понимать тексты глубже и видеть связь литературы с жизнью.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устойчивый результат даёт сочетание семейной, школьной и личной культурной практики, а не один изолированный источник.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культурно-образовательных факторов; дата не требуется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культурной преемственности у старшеклассника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900828"/>
            <a:ext cx="542225" cy="4337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46605"/>
            <a:ext cx="542227" cy="5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7633" y="1838326"/>
            <a:ext cx="488936" cy="55878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46604"/>
            <a:ext cx="542227" cy="54222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участие как признак духовной зрелости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поддержать другого человека превращает нравственную позицию в действие. В литературе именно бескорыстная помощь часто становится первым признаком зрелости и внутренней силы.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слабого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того, кто беззащитен, показывает, что герой умеет отвечать за ближнего. Такой поступок требует смелости, самообладания и уважения к человеческому достоинству.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семейной истории делает традицию личной. Когда старшеклассник знает рассказы о предках, он лучше понимает себя и осознаёт собственную связь с культурой.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преемственность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чтении, добровольчестве и сохранении традиций помогает не только знать наследие, но и продолжать его. Так знание становится ответственностью перед будущими поколениями.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Потребительское отношение к жизни, равнодушие к чужой боли и ориентация только на внешний успех постепенно разрушают внутреннюю цельность человека и делают его духовно уязвимым.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Забвение исторического опыта, обеднение речи и разрыв с семейной памятью в литературе обычно приводят к отчуждению героя от людей, а иногда — к разрушению дома и общности.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Противостоять этим рискам помогают чтение классики, уважение к человеческому достоинству и внимательное отношение к прошлому, без которого невозможно сохранить нравственные ориентиры.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утраты духовной опоры в современном мире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Духовное здоровье и народное начало: что остаётся главным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убеждает: духовная целостность держится на совести, сострадании и ответственности, а народное начало укрепляет человека через память, язык и традицию, соединяя личное и общее.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2026-05-23T18:22:34Z</dcterms:created>
  <dcterms:modified xsi:type="dcterms:W3CDTF">2026-05-23T18:22:34Z</dcterms:modified>
</cp:coreProperties>
</file>