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journeys: лексика, вопросы и ответы для 6 класса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вопросы и ответы о поездках — просто и по-английски.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journeys нужны в школьной речи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обсуждают на уроках, дома и с друзьями. Эта тема помогает говорить о личном опыте, задавать простые вопросы и уверенно использовать Past Simple, названия транспорта и глаголы движения.
</a:t>
            </a:r>
            <a:endParaRPr lang="en-US" sz="99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525" y="1788425"/>
            <a:ext cx="252900" cy="22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4038" y="1768975"/>
            <a:ext cx="197775" cy="263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89913" y="1768975"/>
            <a:ext cx="197775" cy="263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 теме journeys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journey, trip, travel, tourist и destination помогают назвать саму поездку, участников и конечную точку маршрута. Они часто встречаются в коротких рассказах и диалогах о путешествиях.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 и багаж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ticket, luggage, suitcase, backpack, map и station нужна, когда ученик описывает подготовку к дороге. Эти слова легко соединяются с действиями: buy, pack, carry, find.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особенно важны transport, bus, train, car, plane, ship, bike и coach. Они позволяют быстро ответить, как именно человек добирался до места.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фразы go on a trip, take a bus, buy a ticket, pack a bag и arrive at the station делают речь точнее. С ними рассказ звучит естественно и без лишних слов.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 путь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road, airport, station и map помогают описывать дорогу и ориентироваться в пространстве. Они особенно полезны, когда нужно объяснить, откуда началась поездка и куда она привела.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транспорта в английском языке
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bus, by train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транспорта обычно используют by: by bus, by train, by car, by plane. Такая модель короткая и удобная, поэтому её легко запомнить и применять в ответах о поездке.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foot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идёт пешком, говорят on foot, а не by foot. Это важное исключение встречается очень часто, поэтому его стоит запомнить как готовое выражение без изменения.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bike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by bike подходит для поездок на велосипеде и хорошо сочетается с рассказами о школе, парке или прогулке по району. Она помогает описывать привычные маршруты детей.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Автобус, поезд, самолёт и карта маршрута делают тему понятнее визуально. Такой набор изображений связывает английское слово с конкретной ситуацией и облегчает запоминание.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предлога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 — не путать by и on foot. Если транспорт используется как средство передвижения, обычно нужен by; если путь пройден самостоятельно, говорят on foot.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ученики добираются до школы и на экскурсии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 привычные способы передвижения и назвать их по-английски в коротком ответе.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маршруты и автобус встречаются чаще всего, а велосипед и метро — реже; это удобно для обсуждения повседневных привычек.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урока английского языка, без привязки к реальному опросу.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движения и действия в дороге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25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go, leave и come помогают описать старт поездки и выход из дома. В коротких ответах они часто соединяются с временем, местом и маршрутом.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949816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Прибытие и возвращение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arrive и return показывают, когда поездка заканчивается. Удобные сочетания arrive at school, return from a trip и arrive late помогают говорить точнее и короче.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720361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разными способами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walk, ride, drive и fly связаны со способом передвижения. Они особенно полезны, когда нужно назвать действие и транспорт в одном предложении без длинного объяснения.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490908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pack и carry описывают сбор вещей и перенос багажа. С их помощью легко рассказать, что ученик положил в рюкзак или чемодан перед поездкой.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7262571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устной речи подходят простые модели: I go by bus. I arrive at 8 o’clock. We travel in summer. Такие фразы быстро запоминаются и подходят для диалога.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короткий рассказ о поездке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устного ответа: от места и транспорта к впечатлениям и уточняющим деталям.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 о journeys в прошедшем времени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421754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Where did you go? помогает сразу назвать пункт назначения. В ответе обычно используют went, visited или travelled to, чтобы быстро и понятно сообщить, куда именно ездили.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42176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Who did you go with? учит говорить о семье, друзьях и одноклассниках. Такой ответ делает рассказ живым и помогает использовать знакомые слова family, parents, classmates.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258411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When did you travel? и How did you get there? дают основу для краткого рассказа. Ответы можно строить с yesterday, last week, by bus, by train или by car.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5841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на 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did you do there? позволяет добавить детали: We walked, we took photos, we visited a museum. Здесь особенно удобно повторять Past Simple в простых глаголах.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258411" y="3007087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короткий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We did not stay in a hotel и I did not buy souvenirs показывают отрицание в Past Simple. Они нужны, чтобы отвечать честно и без длинных объяснений.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как часть семейной и школьной жизни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к бабушке и дедушке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учеников поездка к родственникам — самый знакомый вариант journey. Обычно это короткий маршрут, спокойный вечер и тёплые встречи. В таком рассказе легко использовать слова train, bus, visit и return, а также фразы about family and weekend.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экскурсия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trip всегда связан с классом, автобусом и новыми местами. Дети могут описать, как они ехали вместе с одноклассниками, что увидели в музее или парке, и почему этот день запомнился. Такой сюжет хорошо тренирует Past Simple.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поездка с семьёй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к морю или в деревню помогает соединить транспорт, погоду и впечатления. Ученик может сказать, что путешествовал с родителями, делал фотографии и отдыхал на природе. Это делает лексику темы близкой к личному опыту.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всего в поездке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при выборе маршрута важны не только скорость, но и комфорт, безопасность и стоимость.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семейных решений чаще всего на первом месте оказываются удобство и безопасность, а интересные места зависят от цели поездки.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объяснения темы journeys на уроке английского языка.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выражений по теме journeys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запомнить устойчивые сочетания, которые часто встречаются в рассказах о поездках и делают речь более естественной.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помогают строить короткий и живой рассказ о поездке без лишних пауз и повторов.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английского языка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31" y="1478850"/>
            <a:ext cx="230737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49675"/>
            <a:ext cx="252900" cy="22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8669" y="1478850"/>
            <a:ext cx="164813" cy="2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4625" y="3260915"/>
            <a:ext cx="252900" cy="202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35444" y="1478850"/>
            <a:ext cx="164813" cy="263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безопасности в дороге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Пристёгиваться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Seat belt нужен в машине и автобусе, потому что он снижает риск травм. Ученикам важно помнить простую фразу: Keep your seat belt fastened during the trip.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документы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дороге школьнику нужно keep your ticket, не терять посадочный талон и билет. Эта привычка помогает избежать лишних проблем и делает поездку спокойнее.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49508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по 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Traffic light и пешеходный переход помогают безопасно cross the road. В английской речи полезны короткие напоминания: Be careful, look both ways, wait for the green light.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4950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Просить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непонятно, полезно ask for help у взрослых, учителя или сотрудника станции. Простая вежливая фраза делает ситуацию безопаснее и понятнее.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451861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торопиться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улице, на вокзале и в аэропорту важно stay with adults и не run. Такие правила легко связать с командами: Wait here, don’t run, follow the rules.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путешественника: что можно записать на английском
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 место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дневнике поездки удобно начать с даты и названия города. Такая запись сразу задаёт контекст и помогает потом легко вспомнить, когда и куда вы ездили.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важный пункт — как вы ехали. Короткая фраза We travelled by train или We went by bus хорошо подходит для простых записей в Past Simple.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делает рассказ более живым: The weather was sunny, It was windy, It rained in the evening. Можно добавить, где вы были и что видели по дороге.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мнение превращает набор фактов в настоящий рассказ. Фразы I was tired but happy, It was exciting, I liked the trip help выразить чувства просто и понятно.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 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заметки о фотографиях, еде или новых местах делают дневник интереснее. Даже одна-две детали помогают связать лексику темы с реальным опытом поездки.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прогулка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поездки по городу школьники часто видят museum, square и old street. Такие места легко описать простыми английскими словами, а по карте можно показать маршрут от station до centre.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к реке или морю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отдыхе рядом с river или seaside появляются новые слова для рассказа о природе и прогулках. Здесь удобно использовать фразы about the view, the water and the weather.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Castle, monument и park часто встречаются в экскурсиях и школьных поездках. Они помогают расширить рассказ, потому что ученик может не только назвать транспорт, но и описать, что именно запомнилось.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бывают школьники во время journeys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задавать и уточнять вопросы о поездке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 общего вопроса перейти к деталям и короткому ответу в парной работе.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поездки запоминаются лучше всего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впечатления учеников чаще связаны не только с дорогой, но и с новыми местами, друзьями и фотографиями.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плане оказываются новые места и фотографии, а значит, личные впечатления важнее самого маршрута.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английского языка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слов для рассказа о поездке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группы слов помогают быстро собрать короткий связный ответ о путешествии и не терять мысль во время рассказа.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помнит слова по группам, ему проще построить ответ из 4–6 предложений без длительного поиска слов.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Лексический раздел школьного курса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типичных примера — опоздание, потеря маршрута, плохая погода и изменение плана — дают удобный материал для коротких высказываний.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английского языка для 6 класса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ситуации помогают говорить о проблемах в дороге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63" y="1768975"/>
            <a:ext cx="197775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525" y="1788425"/>
            <a:ext cx="252900" cy="22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6475" y="1774375"/>
            <a:ext cx="252900" cy="252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2350" y="1799665"/>
            <a:ext cx="252900" cy="202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способы планировать journey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в телефоне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 apps помогают быстро узнать маршрут, время отправления и номер платформы. Для школьников это привычный способ проверить поездку ещё до выхода из дома.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Онлайн-карты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maps показывают дорогу, остановки и пересадки. Такая лексика полезна, когда нужно объяснить, как добраться до музея, вокзала или дома друзей.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билеты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билеты удобно хранить в телефоне и показывать при посадке. В рассказе о поездке можно сказать: We had e-tickets, so everything was quick.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помогает не сбиться с пути и выбрать нужный поворот. Это слово легко связать с реальной жизнью, когда семья едет на машине в новый город.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Переводчики в приложениях помогают понять надписи и короткие сообщения в дороге. Такая поддержка делает путешествие спокойнее и расширяет словарь ученика.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темы journeys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journeys помогает говорить о транспорте, местах, действиях и впечатлениях простыми английскими фразами. После изучения раздела ученики увереннее рассказывают о поездках и задают вопросы о маршруте.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2026-05-30T19:15:22Z</dcterms:created>
  <dcterms:modified xsi:type="dcterms:W3CDTF">2026-05-30T19:15:22Z</dcterms:modified>
</cp:coreProperties>
</file>