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 английском: говорим, читаем и понимаем простые фразы.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4 классе: учимся говорить, читать и понимать простые фразы
</a:t>
            </a:r>
            <a:endParaRPr lang="en-US" sz="263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встречается в песнях, играх и мультфильмах, а ещё помогает читать знакомые надписи и отвечать о себе коротко и уверенно без страха ошибки.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четверокласснику нужен английский язык
</a:t>
            </a:r>
            <a:endParaRPr lang="en-US" sz="2575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английские слова, которые уже можно использовать
</a:t>
            </a:r>
            <a:endParaRPr lang="en-US" sz="2285" dirty="0"/>
          </a:p>
        </p:txBody>
      </p:sp>
      <p:sp>
        <p:nvSpPr>
          <p:cNvPr id="9" name="Text 2"/>
          <p:cNvSpPr txBox="1"/>
          <p:nvPr/>
        </p:nvSpPr>
        <p:spPr>
          <a:xfrm>
            <a:off x="1302616" y="1493196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hi, bye, thank you, please и sorry — это первые слова, которые сразу делают речь вежливой. Их легко выучить и использовать в коротком разговоре.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42212" y="25018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Yes, no, I am и my name is помогают отвечать быстро и понятно. Такие слова похожи на маленькие кирпичики, из которых потом строится фраза.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440819" y="35105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запоминаются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Friend, school, book, cat, dog, red и blue часто встречаются в заданиях и на картинках. Они звучат просто, поэтому дети быстро узнают их и начинают использовать.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знакомство на английском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поздороваться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 и hi подходят для начала общения. Эти короткие слова помогают сразу включиться в разговор и сделать его дружелюбным, как улыбка на перемене.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имя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your name? — это простой вопрос, а My name is… — удобный ответ. Такая пара фраз помогает детям легко представиться и запомнить первую модель общения.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о делах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 и I am fine. — очень полезный мини-диалог. Он учит не только словам, но и доброжелательному тону, который всегда приятно слышать.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лучше всего подходят диалоги из 2–4 реплик. Они не пугают объёмом, зато сразу показывают, как английский работает в живом общении.
</a:t>
            </a:r>
            <a:endParaRPr lang="en-US" sz="9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 и буквы, которые надо узнавать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441289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 слово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легче запоминать буквы, когда рядом есть знакомое слово: A — apple, B — bag, C — cat. Так буква сразу связывается с образом и значением.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434671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26 букв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алфавите двадцать шесть букв, и каждую нужно узнавать на слух и глазами. Это основа для чтения, письма и поиска знакомых слов в учебнике.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418298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читается одинаково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буквы и звук в слове не всегда совпадают. Поэтому важно не только повторять алфавит, но и видеть букву в слове, чтобы не путаться.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185142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 — dog и E — elephant помогают закрепить буквы через яркие и понятные картинки. Такие слова часто нравятся детям, потому что их легко представить.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8082981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в 4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особенно полезно узнавать буквы в именах, школьных словах и названиях животных. Это делает чтение увереннее и помогает быстрее читать простые задания.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короткое предложение по-английски
</a:t>
            </a:r>
            <a:endParaRPr lang="en-US" sz="2379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подлежащего, глагола и слова-признака получается простое английское предложение.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438" y="1648250"/>
            <a:ext cx="1036125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43538" y="1648250"/>
            <a:ext cx="1036125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5906" y="1648250"/>
            <a:ext cx="725288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74381" y="1648250"/>
            <a:ext cx="725288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«Школа и класс»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учёбы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и classroom называют место, где проходит урок. Эти слова часто встречаются в учебнике и на уроке, поэтому их полезно узнавать сразу, как знакомый классный звонок.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на уроке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your book, listen, look, stand up и sit down учат понимать действия. Такие короткие команды делают английский живым: слова сразу превращаются в движение.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в классе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Desk, chair и board описывают классную обстановку. Когда ребёнок слышит эти слова, он быстрее понимает задания учителя и начинает ориентироваться в языке как в знакомой комнате.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носим с собой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 — это сумка или школьный рюкзак, а pupil — ученик. Эти слова помогают говорить о себе и о школьной жизни простыми фразами без лишней сложности.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вещи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Book, pen, pencil и ruler помогают говорить о том, что лежит на парте. Такие слова легко запомнить, потому что предметы всегда находятся рядом и их можно показать.
</a:t>
            </a:r>
            <a:endParaRPr lang="en-US" sz="8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978" y="994400"/>
            <a:ext cx="3207094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 на английском языке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657514" y="1495392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Mother, father, sister, brother, grandma и grandpa — это основные слова по теме семьи. Они помогают назвать самых близких людей и почувствовать, что английский говорит о привычной жизни.
</a:t>
            </a:r>
            <a:endParaRPr lang="en-US" sz="843" dirty="0"/>
          </a:p>
        </p:txBody>
      </p:sp>
      <p:sp>
        <p:nvSpPr>
          <p:cNvPr id="15" name="Text 3"/>
          <p:cNvSpPr txBox="1"/>
          <p:nvPr/>
        </p:nvSpPr>
        <p:spPr>
          <a:xfrm>
            <a:off x="559662" y="2098767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my mother и This is my father звучат очень понятно и подходят для первых рассказов. Такие предложения легко повторять, показывая на фотографию или рисунок.
</a:t>
            </a:r>
            <a:endParaRPr lang="en-US" sz="843" dirty="0"/>
          </a:p>
        </p:txBody>
      </p:sp>
      <p:sp>
        <p:nvSpPr>
          <p:cNvPr id="16" name="Text 4"/>
          <p:cNvSpPr txBox="1"/>
          <p:nvPr/>
        </p:nvSpPr>
        <p:spPr>
          <a:xfrm>
            <a:off x="757443" y="2709751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a sister и I have a brother помогают рассказать о семье без длинных объяснений. Для 4 класса этого достаточно, чтобы говорить уверенно и по делу.
</a:t>
            </a:r>
            <a:endParaRPr lang="en-US" sz="843" dirty="0"/>
          </a:p>
        </p:txBody>
      </p:sp>
      <p:sp>
        <p:nvSpPr>
          <p:cNvPr id="17" name="Text 5"/>
          <p:cNvSpPr txBox="1"/>
          <p:nvPr/>
        </p:nvSpPr>
        <p:spPr>
          <a:xfrm>
            <a:off x="657514" y="3317441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уже могут составить 2–3 предложения о своей семье. Например: This is my family. I have a sister. We are happy together.
</a:t>
            </a:r>
            <a:endParaRPr lang="en-US" sz="843" dirty="0"/>
          </a:p>
        </p:txBody>
      </p:sp>
      <p:sp>
        <p:nvSpPr>
          <p:cNvPr id="18" name="Text 6"/>
          <p:cNvSpPr txBox="1"/>
          <p:nvPr/>
        </p:nvSpPr>
        <p:spPr>
          <a:xfrm>
            <a:off x="900211" y="3925105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удобна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семье часто запоминаются быстро, потому что они связаны с близкими людьми. А когда тема знакома, говорить на английском становится намного спокойнее.
</a:t>
            </a:r>
            <a:endParaRPr lang="en-US" sz="8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обычно достаточно, чтобы считать предметы, страницы и возраст.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быстро отвечать о себе и легко понимать задания в учебнике. Это очень полезный набор для первых уверенных ответов.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темы раздела для 4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формы и описание предметов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905043" y="1659557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6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Red, blue, green, yellow, black, white, pink и brown — это слова, которые дети быстро узнают на картинках и в классных заданиях. Они делают описание ярким и точным.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1885095" y="2626968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Circle, square, triangle и star помогают говорить о предметах не только по цвету, но и по виду. Такие слова особенно удобны, когда нужно описать рисунок или игрушку.
</a:t>
            </a:r>
            <a:endParaRPr lang="en-US" sz="928" dirty="0"/>
          </a:p>
        </p:txBody>
      </p:sp>
      <p:sp>
        <p:nvSpPr>
          <p:cNvPr id="13" name="Text 4"/>
          <p:cNvSpPr txBox="1"/>
          <p:nvPr/>
        </p:nvSpPr>
        <p:spPr>
          <a:xfrm>
            <a:off x="1036450" y="3648641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3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Big, small, long, short, nice и funny делают фразу более живой. С ними ребёнок уже не просто называет предмет, а немного его описывает, как маленький экскурсовод.
</a:t>
            </a:r>
            <a:endParaRPr lang="en-US" sz="973" dirty="0"/>
          </a:p>
        </p:txBody>
      </p:sp>
      <p:sp>
        <p:nvSpPr>
          <p:cNvPr id="14" name="Text 5"/>
          <p:cNvSpPr txBox="1"/>
          <p:nvPr/>
        </p:nvSpPr>
        <p:spPr>
          <a:xfrm>
            <a:off x="5435472" y="1841024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red ball, a blue bag, a small cat и a big house — это короткие и очень полезные сочетания. Они учат соединять несколько знакомых слов в одну фразу.
</a:t>
            </a:r>
            <a:endParaRPr lang="en-US" sz="1073" dirty="0"/>
          </a:p>
        </p:txBody>
      </p:sp>
      <p:sp>
        <p:nvSpPr>
          <p:cNvPr id="15" name="Text 6"/>
          <p:cNvSpPr txBox="1"/>
          <p:nvPr/>
        </p:nvSpPr>
        <p:spPr>
          <a:xfrm>
            <a:off x="5308106" y="322924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описания помогают говорить понятнее и богаче, даже если слов пока немного. Это хороший первый шаг к тому, чтобы английская речь стала не только правильной, но и выразительной.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собака и их друзья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легко представить кошку, собаку и других знакомых животных: cat, dog, cow, pig. Эти слова короткие и звучат очень по-домашнему. Рядом можно написать простые фразы: It is a cat. The dog is big.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 ферме и в лесу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быстро узнаёт horse, fox, bear, frog и bird, потому что у каждого слова есть яркий образ. На иллюстрации удобно показать животных в разных местах: на ферме, у воды или в лесу. Так слова запоминаются почти как картинки.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английский нравится с первого взгляда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животных помогает говорить без длинных предложений: I like animals. It is a fish. Дети легко подбирают подписи к рисункам и сравнивают животных по размеру и цвету. Поэтому этот словарь запоминается быстро и без скуки.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на страницах урока: животные на английском
</a:t>
            </a:r>
            <a:endParaRPr lang="en-US" sz="2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шагов, чтобы новое слово осталось в памяти
</a:t>
            </a:r>
            <a:endParaRPr lang="en-US" sz="2326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простом учебном алгоритме: увидеть, услышать, повторить, связать с образом и использовать в фразе.
</a:t>
            </a:r>
            <a:endParaRPr lang="en-US" sz="9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часто встречаются на уроке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441525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тебя зовут?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is your name? помогает начать знакомство. Ребёнок учится слышать знакомые слова и отвечать коротко: My name is… Это делает первый диалог простым и понятным.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047873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дела?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How are you? встречается почти на каждом уроке. Ответ I am fine показывает, что ученик понял собеседника и может вежливо поддержать разговор без длинных предложений.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2654221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тебе лет?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old are you? соединяет английский язык с числами. Ответ I am nine или I am ten помогает ребёнку быстро рассказать о себе и не теряться.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996950" y="3260569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 это?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is this? учит называть предметы вокруг себя. Достаточно одного-двух слов: It is a book. Так дети замечают, что английский можно использовать прямо на парте.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996950" y="3866925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Тебе нравится?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 you like cats? помогает говорить о вкусах и любимых вещах. Ответ Yes, I do или No, I don’t тренирует уверенность и делает общение живым.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которые не дадут заскучать
</a:t>
            </a:r>
            <a:pPr algn="ctr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дети вытягивают карточки, называют слово и находят к нему картинку. Такая игра превращает повторение в маленькое приключение. Слово не просто читается, а сразу связывается с изображением и движением.
</a:t>
            </a:r>
            <a:endParaRPr lang="en-US" sz="746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 и поиск пар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 и игра на поиск пар помогают быстро заметить знакомые слова среди других. Ребёнок сравнивает, слушает и выбирает нужную карточку. В этот момент внимание работает особенно хорошо, а ошибки пугают гораздо меньше.
</a:t>
            </a:r>
            <a:endParaRPr lang="en-US" sz="777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ответы звучат как эхо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 по кругу и задания на картинки учат слушать одноклассников и отвечать по очереди. В классе появляется дружный ритм, а английские слова звучат всё увереннее и спокойнее.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делают английский живым и весёлым
</a:t>
            </a:r>
            <a:endParaRPr lang="en-US" sz="27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себе коротко и понятно
</a:t>
            </a:r>
            <a:endParaRPr lang="en-US" sz="2927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строится на знакомых словах из тем «имя», «возраст», «любимое» и «семья или школа».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0" y="1596350"/>
            <a:ext cx="57540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412" y="2278623"/>
            <a:ext cx="503475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8337" y="3632375"/>
            <a:ext cx="359625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словам звучать легко и запоминаться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с ритмом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ритм помогает запомнить слова почти незаметно. Когда в песне есть движение и знакомые фразы, дети быстрее начинают произносить их уверенно и без лишнего напряжения.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Рифмовка со звучанием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рифмы делают английские слова похожими на весёлую игру звуков. Ребёнок слышит повтор, ловит окончание и легче удерживает в памяти целую строчку.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повторение снимает страх ошибки: если класс говорит вместе, каждому легче включиться. Слова отрабатываются спокойно, а произношение становится ровнее и понятнее.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считалка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и песенки с движением особенно подходят младшим школьникам. Они соединяют слово, жест и настроение, поэтому английский запоминается быстрее и вызывает улыбку.
</a:t>
            </a:r>
            <a:endParaRPr lang="en-US" sz="7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говорить по-английски смелее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441289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услышать, повторить и ещё раз сказать вслух, оно запоминается прочнее. Такая тренировка помогает не только памяти, но и уверенному звучанию.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434671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легче с небольших предложений, которые уже знакомы по теме урока. Когда фраза короткая, ребёнок успевает произнести её спокойно и почти не теряется.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418298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отвечать проще, чем перед всем классом. Один задаёт вопрос, другой отвечает по образцу, и у ребёнка появляется ощущение поддержки, а не экзамена.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185142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готовая модель, говорить намного спокойнее. Ученик заменяет одно слово и получает свой собственный ответ, не начиная всё с нуля и без лишнего волнения.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8082981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успехи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выученный ответ, один диалог или одно правильно сказанное слово уже являются успехом. Такие маленькие победы делают уроки приятнее и добавляют смелости на следующий раз.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жизни вокруг нас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упаковках и вывесках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упаковках и табличках встречаются даже по дороге домой. Иногда ребёнок уже умеет читать menu, milk, stop и school, просто потому что видел их много раз.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мультфильмах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игр и мультфильмов английские слова попадаются очень часто. Они запоминаются легко, потому что связаны с любимыми героями, яркими картинками и весёлым сюжетом.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одежде и предметах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Футболки, рюкзаки и пеналы нередко украшают английские надписи. Если прочитать их вместе со взрослым, ребёнок понимает: язык уже живёт рядом, а не только в учебнике.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 — маленький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английское слово встречается в магазине, дома или на улице, оно перестаёт быть чужим. Так дети замечают, что знакомые слова помогают ориентироваться в реальной жизни.
</a:t>
            </a:r>
            <a:endParaRPr lang="en-US" sz="9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урока английского языка в 4 классе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441525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хорошо услышать слово или фразу, а уже потом повторять. Внимательное слушание помогает не перепутать звуки и быстрее понять, что нужно сказать.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047873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без 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Необязательно говорить длинно и идеально. Даже короткий ответ уже полезен, потому что каждый шаг делает речь увереннее и помогает привыкнуть к английскому звучанию.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2654221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по темам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легче удерживаются в памяти, если они собраны в группы: школа, семья, животные, цвета, числа. Так в голове получается аккуратный словарный шкаф, а не беспорядок.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996950" y="3260569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please, thank you и sorry делают общение добрым и спокойным. Эти слова помогают не только на уроке, но и в обычной жизни, когда нужно быть вежливым.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996950" y="3866925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парной работе важно не смеяться над ошибками, а помогать товарищу. Дружелюбная атмосфера делает урок спокойным, а английский — намного приятнее и понятнее.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 классе английский язык начинается с маленьких шагов, но каждый из них важен. Приветствия, семья, школа, числа и животные постепенно складываются в живую речь и уверенность.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новые слова и новые возможности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2026-05-31T02:45:06Z</dcterms:created>
  <dcterms:modified xsi:type="dcterms:W3CDTF">2026-05-31T02:45:06Z</dcterms:modified>
</cp:coreProperties>
</file>