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страны и микрогосударства Европы: география, население, хозяйство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многолика: рядом с крупными державами существуют малые, но заметные государства.
</a:t>
            </a:r>
            <a:endParaRPr lang="en-US" sz="1383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малые страны Европы важны для изучения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примеры показывают, как размер территории, ресурсы и положение на карте влияют на экономику, политику и повседневную жизнь государства. Особенно наглядно это видно в странах, тесно связанных с соседями и международными рынками.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малая страна и микрогосударство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61162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61162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таких стран характерны дефицит природных ресурсов, узкий внутренний рынок и высокая зависимость от соседей в транспорте, торговле, энергетике и безопасности.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93413" y="3307363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устойчивы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93413" y="3603712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размер не мешает им сохранять самостоятельность: помогает историческая преемственность, международное признание, гибкая специализация экономики и умение использовать выгодное положение.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561162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страны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61162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государства с небольшой территорией и сравнительно малым населением. К ним относят, например, Люксембург, Мальту, Кипр и Исландию, хотя по статусу и образу жизни они заметно различаются.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793413" y="1716587"/>
            <a:ext cx="36957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Микрогосударства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93413" y="2012938"/>
            <a:ext cx="3695700" cy="7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особо малые суверенные государства: Ватикан, Монако, Сан-Марино, Андорру и Лихтенштейн. Их территория крайне ограничена, а хозяйство и связи с внешним миром имеют решающее значение.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3342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микрогосударств Европы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статистика и оценки международных организаций
</a:t>
            </a:r>
            <a:endParaRPr lang="en-US" sz="1066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площади и численности населения показывает, насколько различаются микрогосударства по масштабу и плотности населения.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среди микрогосударств разброс очень велик: от Ватикана как самого маленького государства мира до сравнительно более крупной Андорры.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микрогосударств Европы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статистика, оценки международных организаций; данные приведены по состоянию на последние доступные оценки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численности населения особенно заметны при сравнении карликового Ватикана и более населённых Андорры, Лихтенштейна и Монако.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численности очень велик, поэтому по одному критерию масштаба нельзя судить о роли государства в Европе.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Ватикан: самое маленькое государство мира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статус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 расположен внутри Рима и занимает всего 0,44 км². Его независимость закреплена Латеранскими соглашениями 1929 года, что делает его особым примером государственности в Европе.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центр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находится резиденция Папы Римского и административный центр Римско-католической церкви. Благодаря этому Ватикан имеет не только духовное, но и дипломатическое значение.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роль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архивы, библиотека и издательская деятельность формируют его заметное присутствие в мировой культуре. Именно культурное наследие обеспечивает постоянный интерес паломников и туристов.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основа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Ватикана связаны с паломничеством, музейной деятельностью, изданиями и пожертвованиями. Для такого государства важнее символический и международный капитал, чем традиционное производство.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Монако: княжество на Лазурном берегу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Монако находится на побережье Средиземного моря и почти полностью застроено. Дефицит земли ограничивает промышленность и сельское хозяйство, поэтому город-государство ориентируется на услуги высокой стоимости.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ограниченная территория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Княжество известно как место элитного отдыха, международных событий и дорогой недвижимости. Привлекательный образ страны стал важной частью её экономической модели и международной узнаваемости.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престиж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Банковские и деловые услуги играют большую роль, поскольку позволяют эффективно использовать компактную территорию и сосредоточить экономическую активность в небольшом пространстве.
</a:t>
            </a:r>
            <a:endParaRPr lang="en-US" sz="960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сектор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Монако очень плотно размещено на крайне малой площади, поэтому городская среда здесь особенно интенсивна. Это делает управление территорией сложным, но предельно рациональным.
</a:t>
            </a:r>
            <a:endParaRPr lang="en-US" sz="937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сосредоточена экономическая специализация малых государств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структурным особенностям экономики малых государств Европы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решающую роль играет сфера услуг; различается лишь набор ведущих направлений и степень зависимости от внешнего спроса.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территория и ресурсная база, тем сильнее экономика смещается в туризм, финансы, торговлю и культурные услуги.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Андорра и Лихтенштейн: горные государства Европы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0090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рельефа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090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сокращают площади, пригодные для сельского хозяйства и крупной промышленности. Поэтому экономика обеих стран опирается на услуги, торговлю и направления, не требующие больших территорий.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090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независимости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090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удержали самостоятельность благодаря удачному положению, дипломатическим компромиссам и устойчивым отношениям с соседями, которые признают их особый статус.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585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положения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585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Андорра находится в Пиренеях между Францией и Испанией, а Лихтенштейн — в Альпах между Швейцарией и Австрией. Такое положение определяет их транспортные связи и хозяйственную специализацию.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585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Туристический потенциал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6585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ландшафт создаёт условия для горнолыжного отдыха, пешего туризма и сопутствующего сервиса. Природная среда становится не препятствием, а ресурсом для 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устойчивости малых государств Европы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малых государств: от исторической автономии к включённости в европейское пространство
</a:t>
            </a:r>
            <a:endParaRPr lang="en-US" sz="13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18" y="1660055"/>
            <a:ext cx="2573700" cy="1688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68" y="1660055"/>
            <a:ext cx="2573700" cy="16889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893" y="1660055"/>
            <a:ext cx="2573700" cy="16889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Сан-Марино: древняя республика на Апеннинах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40193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Сан-Марино полностью окружено территорией Италии и на карте выглядит как небольшое островное пространство среди материка, хотя выхода к морю у него нет. Именно такая «встроенность» в чужую территорию делает его особенно зависимым от соседей и одновременно подчёркивает историческую устойчивость.
</a:t>
            </a:r>
            <a:endParaRPr lang="en-US" sz="843" dirty="0"/>
          </a:p>
        </p:txBody>
      </p:sp>
      <p:sp>
        <p:nvSpPr>
          <p:cNvPr id="12" name="Text 3"/>
          <p:cNvSpPr txBox="1"/>
          <p:nvPr/>
        </p:nvSpPr>
        <p:spPr>
          <a:xfrm>
            <a:off x="440193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Государство, спрятанное внутри Италии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2985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преданию, Сан-Марино связано с именем святого Марина и считается одной из старейших республик Европы. Здесь сохранилась необычная для микрогосударства политическая система: власть принадлежит Большому генеральному совету, а государство возглавляют два капитана-регента.
</a:t>
            </a:r>
            <a:endParaRPr lang="en-US" sz="888" dirty="0"/>
          </a:p>
        </p:txBody>
      </p:sp>
      <p:sp>
        <p:nvSpPr>
          <p:cNvPr id="14" name="Text 5"/>
          <p:cNvSpPr txBox="1"/>
          <p:nvPr/>
        </p:nvSpPr>
        <p:spPr>
          <a:xfrm>
            <a:off x="332985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с очень долгой историей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1950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территория не позволяет развивать крупное хозяйство, поэтому страна делает ставку на туризм, торговлю и банковские услуги. Дополнительный доход приносят коллекционные товары и сувенирная продукция, а исторический облик городов превращён в важный экономический ресурс.
</a:t>
            </a:r>
            <a:endParaRPr lang="en-US" sz="892" dirty="0"/>
          </a:p>
        </p:txBody>
      </p:sp>
      <p:sp>
        <p:nvSpPr>
          <p:cNvPr id="16" name="Text 7"/>
          <p:cNvSpPr txBox="1"/>
          <p:nvPr/>
        </p:nvSpPr>
        <p:spPr>
          <a:xfrm>
            <a:off x="621950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на малой площади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221042"/>
            <a:ext cx="4298400" cy="1750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правления в микрогосударствах Европы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по государственному устройству микрогосударств Европы; официальные и справочные источники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что политическое устройство микрогосударств связано с их историей и отношениями с соседями.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малых размерах формы правления заметно различаются: от теократии до республики и княжества с двумя соправителями. История происхождения здесь важнее стандартной политической модели.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000" y="1865975"/>
            <a:ext cx="838800" cy="83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29975" y="1900925"/>
            <a:ext cx="626400" cy="5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39763" y="3498300"/>
            <a:ext cx="606825" cy="626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Люксембург, Мальта и Кипр важны для Европы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37000" y="2822475"/>
            <a:ext cx="3050400" cy="5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Люксембург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537000" y="3452600"/>
            <a:ext cx="30504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Люксембург мал по размеру, но значителен как финансовый центр и площадка для международного бизнеса. Его роль определяется не площадью, а концентрацией услуг и включённостью в европейские экономические связи.
</a:t>
            </a:r>
            <a:endParaRPr lang="en-US" sz="1261" dirty="0"/>
          </a:p>
        </p:txBody>
      </p:sp>
      <p:sp>
        <p:nvSpPr>
          <p:cNvPr id="13" name="Text 4"/>
          <p:cNvSpPr txBox="1"/>
          <p:nvPr/>
        </p:nvSpPr>
        <p:spPr>
          <a:xfrm>
            <a:off x="4948175" y="1865375"/>
            <a:ext cx="3752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Мальта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4129975" y="2541597"/>
            <a:ext cx="4570200" cy="4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Мальта использует островное положение как преимущество: здесь развиты туризм, морские перевозки и сервисная экономика. География делает страну удобной для связей между Европой, Северной Африкой и Средиземноморьем.
</a:t>
            </a:r>
            <a:endParaRPr lang="en-US" sz="971" dirty="0"/>
          </a:p>
        </p:txBody>
      </p:sp>
      <p:sp>
        <p:nvSpPr>
          <p:cNvPr id="15" name="Text 6"/>
          <p:cNvSpPr txBox="1"/>
          <p:nvPr/>
        </p:nvSpPr>
        <p:spPr>
          <a:xfrm>
            <a:off x="4948175" y="3498300"/>
            <a:ext cx="3752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Кипр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4129975" y="4174522"/>
            <a:ext cx="4570200" cy="4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Кипр занимает важное место в Восточном Средиземноморье благодаря транспортным маршрутам, торговле и международным контактам. Его значение выходит далеко за рамки размеров и связано с положением на перекрёстке регионов.
</a:t>
            </a:r>
            <a:endParaRPr lang="en-US" sz="9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страны и микрогосударства: основные различия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сравнительная схема по материалам урока
</a:t>
            </a:r>
            <a:endParaRPr lang="en-US" sz="1228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численные величины, а сравнительную выраженность ключевых признаков двух групп государств.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связано не только с размером, но и со степенью внешней зависимости: у микрогосударств она выше, хотя их международная самостоятельность сохраняется.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876094"/>
            <a:ext cx="511200" cy="4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3300" y="3447288"/>
            <a:ext cx="511200" cy="51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0400" y="1898814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400" y="3447288"/>
            <a:ext cx="511200" cy="51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8534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малых государств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174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 страны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8133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государства легче формируют узнаваемый международный имидж. Исторический центр, уникальный статус или особая специализация быстро становятся частью национального бренда.
</a:t>
            </a:r>
            <a:endParaRPr lang="en-US" sz="1294" dirty="0"/>
          </a:p>
        </p:txBody>
      </p:sp>
      <p:sp>
        <p:nvSpPr>
          <p:cNvPr id="13" name="Text 4"/>
          <p:cNvSpPr txBox="1"/>
          <p:nvPr/>
        </p:nvSpPr>
        <p:spPr>
          <a:xfrm>
            <a:off x="54174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положения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48133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Выигрышное географическое положение помогает использовать транзит, туризм или близость к крупным рынкам. Для малой страны это нередко становится важнейшим конкурентным преимуществом.
</a:t>
            </a:r>
            <a:endParaRPr lang="en-US" sz="1214" dirty="0"/>
          </a:p>
        </p:txBody>
      </p:sp>
      <p:sp>
        <p:nvSpPr>
          <p:cNvPr id="15" name="Text 6"/>
          <p:cNvSpPr txBox="1"/>
          <p:nvPr/>
        </p:nvSpPr>
        <p:spPr>
          <a:xfrm>
            <a:off x="11145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управление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5104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территория и компактное население упрощают координацию власти. Решения принимаются быстрее, а контроль за их исполнением требует меньше административных ресурсов.
</a:t>
            </a:r>
            <a:endParaRPr lang="en-US" sz="1217" dirty="0"/>
          </a:p>
        </p:txBody>
      </p:sp>
      <p:sp>
        <p:nvSpPr>
          <p:cNvPr id="17" name="Text 8"/>
          <p:cNvSpPr txBox="1"/>
          <p:nvPr/>
        </p:nvSpPr>
        <p:spPr>
          <a:xfrm>
            <a:off x="11145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экономики
</a:t>
            </a:r>
            <a:endParaRPr lang="en-US" sz="1600" dirty="0"/>
          </a:p>
        </p:txBody>
      </p:sp>
      <p:sp>
        <p:nvSpPr>
          <p:cNvPr id="18" name="Text 9"/>
          <p:cNvSpPr txBox="1"/>
          <p:nvPr/>
        </p:nvSpPr>
        <p:spPr>
          <a:xfrm>
            <a:off x="5104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экономика быстрее перестраивается под спрос мирового рынка. Страна может сосредоточить силы на нескольких прибыльных направлениях и оперативно менять приоритеты.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и ограничения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государства редко обеспечивают себя всем необходимым: продовольствием, топливом и промышленными товарами. Любые перебои во внешних поставках сразу отражаются на ценах и повседневной жизни.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импорта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число потребителей мешает развивать крупные предприятия и массовое производство. Бизнесу сложнее окупать большие инвестиции, поэтому экономика чаще смещается в сферу услуг.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рынок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территории повышает стоимость земли и жилья, особенно в городах и туристических центрах. Это усиливает социальное давление и усложняет расширение инфраструктуры.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Дорогая земля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страна опирается на туризм или финансовые услуги, спад международной активности быстро снижает доходы. Для малых государств особенно опасны внешние кризисы и падение потока гостей.
</a:t>
            </a:r>
            <a:endParaRPr lang="en-US" sz="937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 кризисам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малые страны обретают международное влияние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культурные и экономические ресурсы превращаются в политическую заметность.
</a:t>
            </a:r>
            <a:endParaRPr lang="en-US" sz="13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интеграция и особые соглашения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денежный контур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микрогосударства используют евро по специальным соглашениям, хотя формально не входят в еврозону на правах полноправных участников. Это облегчает расчёты и связь с рынками Европы.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и практичность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специальных соглашений позволяет сочетать независимость с включённостью в европейское пространство. Для микрогосударств это не компромисс слабости, а способ устойчивого развития.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соседями определяет доступ к дорогам, перевозкам и инфраструктуре. Поэтому международные соглашения помогают микрогосударствам сохранять экономическую открытость, не теряя политической самостоятельности.
</a:t>
            </a:r>
            <a:endParaRPr lang="en-US" sz="798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Таможенные режимы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договорённости регулируют границы, таможню и перемещение товаров. Для малых государств такие правила особенно важны, потому что собственный рынок слишком мал без внешнего обмена.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1918991"/>
            <a:ext cx="4298400" cy="209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и роли европейских микрогосударств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 и справочным данным о микрогосударствах Европы
</a:t>
            </a:r>
            <a:endParaRPr lang="en-US" sz="932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микрогосударства есть своя специализация, но всех объединяют малая территория и заметная роль в международной жизни.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микрогосударств строится на узкой, но сильной специализации. Их влияние обеспечивают не размеры, а уникальные функции, узнаваемость и связь с европейским пространством.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территория — не маленькое значение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малых стран и микрогосударств Европы показывают: вес государства определяют история, положение, специализация и связи с миром. Даже крошечная территория может стать основой устойчивости, влияния и успешной адаптации.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2026-06-03T02:16:27Z</dcterms:created>
  <dcterms:modified xsi:type="dcterms:W3CDTF">2026-06-03T02:16:27Z</dcterms:modified>
</cp:coreProperties>
</file>