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местоимение: значение, признаки и роль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точнее и короче, но требуют внимательного разбора: важно определить их разряд, формы и синтаксическую роль, чтобы не спутать их с другими частями речи.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418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6" y="2034840"/>
            <a:ext cx="396113" cy="45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местоимении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 называет предмет или признак прямо, а лишь показывает на него, поэтому смысл слова становится понятен только из текста и контекста.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Указывает, а не называет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местоимения помогают не повторять одно и то же слово несколько раз, делая предложение короче, удобнее для чтения и более связным.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Заменяет повтор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местоимениям соседние предложения соединяются между собой, а текст звучит естественно: читателю легче понять, о ком или о чём идёт речь.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Связывает предложения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местоимения меняются по падежам, числам и иногда по родам, поэтому при разборе важно смотреть не только на значение, но и на форму слова.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Изменяется по форме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разобрать местоимение, нужно определить его разряд, грамматические признаки и роль в предложении, а не ограничиваться только вопросом к слову.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точного анализа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72560" y="3200400"/>
            <a:ext cx="20212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9098" y="2192950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03250"/>
            <a:ext cx="317700" cy="31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возвратное
</a:t>
            </a:r>
            <a:pPr algn="r" indent="0" marL="0">
              <a:lnSpc>
                <a:spcPct val="9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речи: я, ты, он, мы. Возвратное местоимение себя указывает на действующее лицо и не имеет формы именительного падежа.
</a:t>
            </a:r>
            <a:endParaRPr lang="en-US" sz="1077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кто, что, какой, чей, сколько. В вопросе они помогают задать вопрос, а в сложном предложении соединяют его части.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и притяжательные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выделяют предмет среди других: этот, тот, такой. Притяжательные показывают принадлежность: мой, твой, наш, ваш, его, её, их.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неопределённые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выражают отсутствие: никто, ничто, никакой. Неопределённые указывают на неизвестный признак или предмет: кто-то, что-нибудь, кое-кто.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морфологического разбора местоимения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перечисляют постоянные и непостоянные признаки. К ним относят лицо, падеж, число и род, если они есть у конкретного местоимения.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называют как часть речи и указывают его начальную форму, чтобы сразу видеть исходный вид местоимения и не смешивать его с другими словами.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 разряд по значению: личное, притяжательное, указательное, вопросительное и другие. Именно разряд подсказывает, что обозначает местоимение и как его понимать в предложении.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называют синтаксическую роль: подлежащее, сказуемое, дополнение, определение или обстоятельство. Так разбор показывает не только форму, но и функцию слова в речи.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 слова в предложении к полному грамматическому анализу.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местоимения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нужна, чтобы записать местоимение в словарном виде и правильно начать разбор. Она помогает увидеть исходное значение слова и сравнить его с формами в тексте.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других местоимений начальная форма совпадает с основной записью слова: этот, тот, мой, кто, сколько. Но при разборе всё равно нужно проверять, изменяется ли оно в предложении.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личных местоимений начальной формой считают именительный падеж: я, ты, он, она, оно, мы, вы, они. Именно с этих форм обычно начинают анализ.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выделяют у личных местоимений: первое, второе и третье.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быстро определить форму слова и не потерять связь между местоимением и его значением в предложении.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местоимения изменяются одинаково: у одних есть род и число, у других — только падеж. Поэтому форму нужно проверять по конкретному слову.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местоимения есть род, его тоже указывают. Это особенно важно для слов он, она, оно и для некоторых притяжательных форм.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местоимений также определяется число. Например, формы я — меня — мне относятся к одному слову, но стоят в разных падежах.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непостоянным признакам относят падеж. Его обязательно называют при разборе, потому что именно падеж показывает, как местоимение связано с другими словами.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местоимений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показывают: у каждого разряда свой набор изменений, поэтому при разборе важно сначала определить тип местоимения.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разряд, тем легче назвать его формы и избежать ошибки в морфологическом разборе.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3-м лице у местоимений он, она, оно, они иногда дополнительно указывают род. Такое уточнение помогает точнее описать форму слова и его роль в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речи не прямо, а через указание на говорящего, собеседника или того, о ком говорят. К ним относятся я, ты, он, она, оно, мы, вы, они.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личные местоимения изменяют форму: меня, тебе, ему, нас, вами. Поэтому при разборе важно назвать падеж и, если нужно, число и лицо.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падежных форм показывает, что это местоимение изменяется только по падежам.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 для 6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местоимения себя нет именительного падежа, поэтому в разборе особенно важно сразу отмечать его падежную форму.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197130"/>
            <a:ext cx="4534800" cy="2440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«Морфологический разбор местоимения»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морфологического разбора местоимений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разряд влияет на грамматические признаки местоимения и на способ его разбора.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разрядов набор признаков различается: одни имеют лицо, другие — род и число, а возвратное местоимение изменяется только по падежам.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отличать местоимение от других частей речи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кто-то, что-нибудь, кое-кто относятся к неопределённым местоимениям. Они пишутся через дефис, и это помогает не спутать их с сочетаниями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называет ли слово предмет, признак или количество прямо. Если оно только указывает на них, перед вами, скорее всего, местоимение.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значение слова в предложении, а не только вопрос. Одно и то же слово может выполнять разную роль и относиться к другой части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какой, чей, сколько надо рассматривать особенно внимательно: они связаны с вопросом, признаком или количеством и требуют проверки формы и смысла.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разбора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обозначает слово: лицо, предмет, признак или количество. Затем называют разряд и грамматические признаки. После этого устанавливают роль слова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удобно сравнивать примеры мой, этот, кто, себя. Видно, что общий план разбора один, но набор признаков зависит от разряда местоимения.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темы; точная статистика не приводится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местоимений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правилом, а с невнимательным чтением предложения и неверной проверкой формы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ошибки требуют одного решения: сначала смысл и форма, затем грамматические признаки и синтаксическая роль.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слова своего нужно отметить зависимость от рода, числа и падежа существительного. Именно эта связь показывает, почему местоимение меняет форму в предложении.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своего — притяжательное местоимение. Оно относится к существительному друга и помогает показать принадлежность, а не назвать предмет или признак прямо.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он выполняет роль подлежащего, потому что отвечает на вопрос кто? и связано со сказуемым увидел. Это помогает точно определить его синтаксическую функцию.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Он увидел своего друга слово он — личное местоимение. Его начальная форма совпадает с именительным падежом, а в разборе указывают 3-е лицо и единственное число.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местоимения в предложении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морфологическом разборе местоимения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никто относится к отрицательным местоимениям и показывает отсутствие лица или предмета. При разборе важно сразу отметить его значение и форму, а не только вопрос.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чей и сколько требуют особой проверки. В зависимости от контекста они могут быть вопросительными или относительными, а иногда — неопределёнными по значению.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каждый и этот помогают увидеть разные разряды: определительное и указательное. Они различаются по значению, а значит, и по набору грамматических признаков.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для закрепления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морфологическом разборе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местоимения учит видеть не только форму слова, но и его значение, разряд и роль в предложении. Если соблюдать порядок разбора, ошибок становится меньше.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2026-05-23T13:07:19Z</dcterms:created>
  <dcterms:modified xsi:type="dcterms:W3CDTF">2026-05-23T13:07:19Z</dcterms:modified>
</cp:coreProperties>
</file>