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маленькие жители большого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невидимые, но очень важные: познакомимся с бактериями.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в почве, воде, воздухе и даже в нашем теле. Бактерии очень древние и быстро размножаются, поэтому важно знать, где они помогают, а где требуют осторожности и чистоты.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вокруг нас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бактерии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круглыми, палочковидными и спиральными. Их форма помогает учёным различать виды и понимать, как они устроены, хотя увидеть такие крошки можно только под микроскопом.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бактерий настолько мал, что человеческий глаз их не замечает. Без увеличения они остаются невидимыми, словно тайные жильцы мира, которые работают рядом с нами каждый день.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для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бактерий есть жгутик — тонкая «ниточка», которая помогает им передвигаться. Это похоже на маленький моторчик, благодаря которому бактерия может искать удобное место.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жить поодиночке или собираться вместе. Тогда они выглядят как цепочки, комочки или группы шариков, и такие скопления учёные тоже внимательно изучают.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— это одна очень маленькая клетка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бактерия состоит только из одной клетки. Но и одной клетки достаточно, чтобы жить, расти и размножаться, как настоящий маленький организм.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привычных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бактерии нет рук, ног, сердца или лёгких, как у человека. Зато она умеет получать пищу, использовать её и продолжать свою жизнь.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по-своему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существовать отдельно друг от друга или собираться в большие сообщества. В таких группах им иногда легче выживать и находить питание.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образуют цепочки, другие — плотные комочки. Такое соседство помогает им оставаться вместе, а учёным — лучше замечать их под микроскопом.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в еде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и кефир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помогают молоку превратиться в йогурт и кефир. Они придают продуктам особый вкус, делают их привычными и любимыми на нашем столе.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Квашеные овощи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и в приготовлении квашеной капусты. Благодаря им еда дольше хранится, а вкус получается ярким и немного волшебным — почти как у домашнего кулинара.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 сметана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бактерий не появились бы многие виды сыра и сметаны. Эти маленькие помощники меняют молоко так, что оно становится новым, вкусным и полезным продуктом.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вещества в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остатки растений и животных. Так полезные вещества снова попадают в землю и помогают новым растениям расти сильными и здоровыми.
</a:t>
            </a:r>
            <a:endParaRPr lang="en-US" sz="133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природные «залежи»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не бактерии, в лесах и на лугах скапливалось бы много старых остатков. Их работа помогает природе оставаться чистой и живой.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бактерии делают землю более богатой питательными веществами. Поэтому огороды, сады и поля получают больше того, что нужно растениям для роста.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без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трудятся постоянно, даже когда мы их не видим. Они словно маленькие уборщики, которые не просят похвалы, но очень нужны всему живому.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животе тоже есть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живут полезные бактерии, которые помогают переваривать пищу и извлекать из неё нужные вещества. Они работают тихо и почти незаметно, но без них организму было бы намного труднее. Именно поэтому внутри нас живёт целая команда маленьких помощников.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— свой защитный отряд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тоже обитают хорошие бактерии. Они занимают место, не позволяя опасным микробам устроиться рядом, словно вежливые сторожа у дверей. Так тело получает дополнительную защиту каждый день, даже когда ребёнок просто играет или гуляет.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жильцы внутри нас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болезни вызывают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могут стать причиной ангины, кишечных инфекций, кариеса и воспалений. Тогда человек чувствует боль, слабость или жар, и ему нужна помощь взрослых.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быстро размножаются, особенно если им тепло и влажно. Чем их больше, тем легче им вызывать болезнь и мешать организму работать спокойно.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поднялась температура, заболело горло или живот, не стоит терпеть и гадать. Лучше сразу рассказать взрослым, чтобы они помогли обратиться к врачу.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помощь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специалист может понять, какие бактерии стали причиной болезни. Тогда лечение будет правильным и поможет выздороветь быстрее, без лишних ошибок.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и болезни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попадают в организм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еду и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еда или вода были грязными, бактерии могут попасть в организм вместе с ними. Вот почему овощи, фрукты и питьё должны быть чистыми и безопасными.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часто переходят с грязных рук на лицо и в рот. Поэтому после улицы, перед едой и после туалета руки нужно мыть особенно тщательно.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тепло и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Бактериям нравятся тёплые и влажные места, где им легче жить и размножаться. Поэтому чистота и сухость помогают сделать дом и тело менее удобными для них.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кашель и чихание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разлетаются с капельками воздуха, когда человек кашляет или чихает. В таких случаях важно соблюдать аккуратность и не стоять слишком близко.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секунд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нужно тереть руки с мылом, чтобы лучше убрать грязь и бактерии.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Всемирной организации здравоохранения по гигиене рук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время помогает вымыть ладони, пальцы и пространство между ними. Это простой способ защититься от микробов каждый день.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помогают не от всех болезней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против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помогают, когда болезнь вызвали бактерии. Но при простуде, гриппе и других вирусных инфекциях они не работают, поэтому такие лекарства нельзя ждать как волшебную палочку.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Назначает врач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антибиотик должен только врач. Он решает, нужен ли он вообще, выбирает подходящее лекарство и объясняет, как его принимать, чтобы лечение было безопасным.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Принимать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пить лекарство нерегулярно или бросить раньше времени, часть бактерий может выжить. Тогда они становятся сильнее, и бороться с ними потом намного труднее.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53840"/>
            <a:ext cx="467619" cy="4156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понимает, какое лекарство нужно именно при этой болезни. Самостоятельный выбор может не помочь и даже навредить, если причина болезни вовсе не бактерии.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важно принимать столько дней, сколько сказал врач. Если закончить лечение слишком рано, бактерии могут остаться в организме и снова вызвать болезнь.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лекарства используют неправильно, некоторые бактерии учатся им сопротивляться. Такие микробы труднее лечить, поэтому обычные лекарства уже не справляются так легко.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лечиться самостоятельно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стекле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стеклянной пластинке лежит капля воды, а в ней — целая скрытая жизнь. Под микроскопом учёные видят крошечные клетки, которые без увеличения совсем не заметны. Так можно рассмотреть их форму и движение.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невидимых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помогает сделать фотографию бактерий, будто маленький портрет из тайного мира. По таким снимкам исследователи понимают, какие микробы могут быть полезными, а какие лучше держать подальше.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видят бактерии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изучают микробиологи. Это учёные, которые наблюдают микроскопические организмы, сравнивают их и узнают, как они живут, растут и влияют на человека, животных и растения.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микробиологи проверяют воду, еду и лекарства. Они используют специальные приборы и правила безопасности, чтобы точно понять, какие бактерии есть в образце.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ищут полезные бактерии, которые помогают делать продукты и поддерживать здоровье. Иногда они находят микробы, из которых потом создают нужные человеку вещества.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микробиологов помогает узнать, как защищаться от вредных бактерий. Их исследования полезны людям, животным и природе, потому что делают мир безопаснее.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изучает бактерии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умеют жить в необычных местах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спокойно живут там, где вода очень горячая. Учёным интересно, как такие крошечные существа выдерживают температуру, которая для большинства живых организмов кажется почти невозможной.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бедная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бактерии живут в солёных озёрах или там, где мало пищи. Их удивительная выносливость помогает учёным лучше понимать, насколько разнообразной бывает жизнь на Земле.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бактерии, которым не страшны сильный мороз и ледяная вода. Они умеют выживать в холодных местах, где обычным живым существам было бы очень трудно.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полезные бактерии встречаются каждый день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есть в йогурте, кефире, сметане и сыре. Они помогают продуктам получать особый вкус и делают их привычными и любимыми для многих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и компосте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и компосте полезные бактерии разлагают остатки растений. Благодаря им почва становится богаче, а огородные растения получают больше нужных веществ.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маленькой капле кефира живут миллионы бактерий. Большинство из них не опасны, а наоборот, помогают еде становиться вкусной и полезной.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бактерии поддерживают жизнь вокруг нас каждый день. Они помогают и людям, и земле, словно маленькие невидимые труженики без выходных.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дружбы с бактериями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перед едой, после улицы и после туалета. Это помогает смыть вредные бактерии и не дать им попасть в организм.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нужно мыть, а еду хранить аккуратно. Так вредным бактериям труднее оказаться на нашей тарелке.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лучше чистую воду. Она помогает организму оставаться здоровым и уменьшает риск встречи с опасными микробами.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и аккуратность дома тоже важны. Когда мы следим за чистотой, полезные бактерии остаются помощниками, а вредные не получают шанса.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бактериях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вредные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миф — будто все бактерии опасны. На самом деле многие из них живут рядом с нами спокойно и даже приносят пользу каждый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каждая бактерия = болезнь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миф — если есть бактерии, значит человек обязательно заболеет. Это неверно: бактерии участвуют в работе тела, помогают еде и поддерживают природу.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Полезных гораздо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миф — полезных бактерий мало. На самом деле их очень много, и без них многим живым существам было бы намного сложнее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открывает тайну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слишком малы, чтобы увидеть их глазами. Только микроскоп помогает рассмотреть этот скрытый мир и понять, где живут полезные и опасные микробы.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аккуратная еда и советы врача защищают нас от вредных бактерий. А полезные бактерии, как добрые помощники, продолжают работать рядом с человеком.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бактериях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маленькие, но очень важные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рядом с нами каждый день: в еде, в природе и в нашем теле. Одни помогают, другие требуют осторожности, но все вместе делают мир удивительно живым.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2026-05-26T03:59:48Z</dcterms:created>
  <dcterms:modified xsi:type="dcterms:W3CDTF">2026-05-26T03:59:48Z</dcterms:modified>
</cp:coreProperties>
</file>