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Давайте дружно каждый раз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Дружба, добрые поступки и вежливые слова в нашем классе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литературное чтение учит добру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классе дети читают короткие стихи, сказки и рассказы о добре, дружбе и помощи. Эти истории легко понять: они похожи на школьную жизнь, где важно уметь слушать, просить, делиться и быть рядом друг с другом.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84543"/>
            <a:ext cx="464400" cy="37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38103"/>
            <a:ext cx="4644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43103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4993" y="2943103"/>
            <a:ext cx="449888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быть дружными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Дружный ребёнок здоровается первым, смотрит на собеседника и слушает до конца. Такое простое начало дня помогает всем почувствовать себя в классе спокойно и уверенно.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 внимание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соседа упал карандаш или тетрадь, дружный ученик сразу помогает. Маленькая поддержка показывает заботу и делает уроки намного легче для всех.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без лишних слов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товарищ не торопит других, не перебивает и спокойно ждёт своей очереди. Это особенно важно на уроке, когда каждому нужно время подумать и ответить.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ждать очередь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мнения не совпали, дружные дети умеют извиняться и мириться. Они не смеются над ошибками и выбирают слова, которые не обижают.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после спора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в классе каждый день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чтения один мальчик держит книгу, а девочка показывает пальцем нужную строчку. Рядом тихо шуршат карточки со слогами, которые кто-то аккуратно собрал с пола. В классе светло, спокойно и очень удобно учиться.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строчка — и уже легче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не любит спешки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открыт на парте, и двое ребят осторожно листают страницу вместе. Один следит за текстом, другой ищет картинку к рассказу. Когда дети помогают друг другу, урок идёт ровнее, а ошибаться становится не страшно.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задания несколько слоговых карточек упали на пол, но это не беда. Трое первоклассников быстро присели, собрали их и сложили в стопку. Такой маленький порядок очень помогает учиться и не терять хорошее настроение.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снова на месте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решить спор без ссоры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цепочка действий помогает первоклассникам спокойно договориться и сохранить добрые отношения.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«пожалуйста» и «спасибо» делают просьбу мягкой и приятной. С ними даже обычная фраза звучит так, будто в ней живёт маленькая улыбка.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«извини» помогает быстро исправить ошибку и не тянуть ссору за собой. Оно показывает, что человек уважает другого и хочет помириться.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«можно» и «помоги» нужны каждый день на уроке, перемене и дома. Они учат просить спокойно и дают понять, что помощь рядом.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помогают дружбе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на уроке и на перемене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помогает соседу открыть учебник, найти страницу и приготовиться к чтению. Так всем легче включиться в работу.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начинается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запутался, можно тихо подсказать, не мешая другим. Доброе объяснение часто помогает лучше, чем долгие вздохи.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задания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Дружные ребята подают упавший пенал, помогают убрать книги в портфель и ждут товарища, который не успел выйти из класса.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класс готовится к празднику, дети вместе раскладывают материалы, прикрепляют украшения и проверяют, ничего ли не забыли.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общим делом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ребёнок вырезает, другой клеит, третий раскрашивает. Когда задания простые и понятные, даже большой плакат собирается быстро и без лишней суеты.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есть своя часть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 особенно приятно, когда все видят готовую работу. Тогда хочется улыбнуться, поблагодарить друг друга и сказать: «Мы справились вместе!»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 радует всех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участвуют в общем деле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хорошего товарища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товарищ не перебивает, когда говорит другой человек. Он умеет слушать внимательно, а потом отвечает спокойно и по делу, без резких слов.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дразнит и не прячет чужие вещи. Если что-то не получилось, такой ребёнок помогает исправить ошибку, а не смеётся над ней.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держит обещание и говорит правду спокойно. С ним рядом надёжно, потому что он не подводит и не делает вид, что ничего не было.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товарищ умеет делиться и ждать свою очередь. Это полезно и на уроке, и в игре, и даже у дверей класса.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850" y="1782850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3600" y="1803650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7350" y="1756850"/>
            <a:ext cx="468000" cy="46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дружба помогает учиться читать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998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классе спокойно, дети лучше слышат учителя и не теряются среди шума. Тогда новые буквы, слоги и слова запоминаются быстрее и увереннее.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2097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становится легче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5360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легче заметить разные ответы и выбрать верный. Если рядом добрые ребята, не так страшно ошибиться, ведь ошибка — это просто шаг к новому знанию.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6347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становятся смелее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073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Дружная работа помогает скорее найти нужную строчку, картинку или слово в книге. Так чтение становится не скучной гонкой, а понятным и интересным поиском.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69172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находится быстрее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радует общий результат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страница готова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ребята работали вместе: один держал книгу, другой находил нужную строчку, третий аккуратно поправлял карточки. Когда страница была прочитана без ошибок, все улыбнулись и поблагодарили друг друга. Так и появляется радость общего успеха.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 получился дружным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готовил плакат к уроку чтения. Кто-то рисовал, кто-то вырезал буквы, а кто-то красиво приклеивал детали. В конце дети увидели, что аккуратная работа каждого сложилась в одну яркую и красивую общую работу.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Рисунок, который сделали вместе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придумали общий рисунок по прочитанному тексту и распределили задания. Один изображал героев, другой раскрашивал фон, третий следил, чтобы всё было чисто и ровно. Когда рисунок был готов, каждый почувствовал: мы сделали это вместе.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идеи до общего дела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совместной работы на уроке литературного чтения и в классном деле.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6194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поддержать грустного одноклассника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26775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стоит в стороне, молчит или готов заплакать. Дружный класс не проходит мимо и сразу видит, что кому-то нужна поддержка.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26775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настроение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34200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пригласить поиграть, вместе выполнить задание или просто побыть рядом. Так одноклассник понимает, что он не один и очень нужен классу.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134200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Предлагаем помощь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80488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тихо подойти, спросить, всё ли хорошо, и выслушать ответ. Иногда уже одно доброе слово помогает человеку почувствовать себя спокойнее.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80488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Подходим и спрашиваем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три простых шага, в классе и на перемене легче избежать толкотни, шума и случайных неприятностей.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в школе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шаги особенно помогают первоклассникам сохранить порядок и не мешать друг другу.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добрые привычки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Открыть дверь, подать книгу, поделиться ластиком — такие поступки занимают всего несколько секунд. Но именно из них складывается тёплая атмосфера в классе, где каждому спокойно и приятно учиться.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привычки не требуют больших слов. Достаточно заметить, кому нужна помощь, и сделать маленький шаг навстречу: собрать карандаши, передать тетрадь или аккуратно уступить место.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дружбы в классе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план добрых дел на каждый учебный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берите чужие вещи без спроса и не торопитесь говорить раньше других. Когда ребёнок ждёт свою очередь, в классе меньше обид и больше уважения к каждому.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дразните товарища и не придумывайте обидные прозвища. Даже шутка может задеть, если она ранит человека, поэтому лучше выбирать добрые и спокойные слова.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перебивайте и не бросайте друга одного во время игры или задания. Умение слушать, договариваться и извиняться помогает сохранить дружбу и хорошее настроение.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ошибки, которых стоит избегать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290" y="1424925"/>
            <a:ext cx="2715420" cy="33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60200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«Вместе учимся, вместе помогаем, вместе радуемся» — короткая и ясная фраза. Её легко произнести хором, а смысл сразу понятен каждому первокласснику.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360000"/>
            <a:ext cx="84240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классный девиз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6174075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его особенно полезно повторять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девиз помогает перед началом чтения, в парной работе и после общего дела. Он напоминает, что класс сильнее, когда все действуют дружно и с уважением.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898" y="3023153"/>
            <a:ext cx="449888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48953"/>
            <a:ext cx="464400" cy="4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81180"/>
            <a:ext cx="464400" cy="3715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меняется, когда мы дружим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дружном классе дети чаще радуются друг другу. Хорошее настроение быстро передаётся, и даже обычный урок становится теплее и спокойнее.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улыбок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литературного чтения спокойный класс лучше слушает, быстрее находит строчки и не боится ошибиться. Так учиться становится приятнее.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идёт легче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добрые одноклассники, не страшно задать вопрос или попросить подсказку. Ребёнок чувствует поддержку и увереннее выполняет задание.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просить помощь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00" y="362058"/>
            <a:ext cx="4652700" cy="21945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150" y="4122700"/>
            <a:ext cx="8423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классе начинается с простых ежедневных поступков: слушать, помогать, говорить вежливо и не обижать словами. Тогда уроки становятся спокойнее, а вместе с ними — и весь школьный день.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738425"/>
            <a:ext cx="84237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Давайте дружно каждый раз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2026-05-24T01:43:24Z</dcterms:created>
  <dcterms:modified xsi:type="dcterms:W3CDTF">2026-05-24T01:43:24Z</dcterms:modified>
</cp:coreProperties>
</file>