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веществ у растений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 важный процесс: вода, вещества, гормоны движутся внутри растений.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 веществ важен для растений и окружающей среды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обеспечивает питание, рост растений и перемещение продуктов фотосинтеза. Эти процессы поддерживают круговорот воды и экологическое равновесие в природе.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передвижения веществ: апопласт и симпласт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Апопластический путь проходит через клеточные стенки и межклеточные пространства, позволяя веществам свободно перемещаться вне цитоплазмы. Он обеспечивает быстрый транспорт воды и растворов минералов в корне.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Симпластический путь осуществляется через цитоплазму клеток, соединённых плазмодесмами. Этот путь регулирует движение веществ непосредственно внутри живых клеток, обеспечивая обмен и контроль проникновения.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Ксилема: специализированная ткань для транспорта воды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состоит из мертвых сосудов и трахеид с отверстиями, которые создают трубчатую систему для восходящего движения воды и минеральных веществ от корней к листьям.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ткань выполняет функцию поддержки растения благодаря жестким клеточным стенкам, сохраняя форму стебля и обеспечивая устойчивость.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также служит внутренним резервуаром влаги, необходимым для поддержания жизнедеятельности растения в период дефицита воды.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Транспирация: испарение воды через листья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через устьица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на поверхности листьев открываются, позволяя воде испаряться. До 90% поступившей воды покидает растение именно через эти поры, обеспечивая необходимый водообмен и охлаждение.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транспирации в подъёме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создает отрицательное давление, которое втягивает воду из корней вверх по ксилеме. Этот процесс жизненно важен для снабжения тканей влаги и поддержания тургора.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транспирации у разных видов растений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транспирации зависит от физиологических особенностей и адаптаций каждого растения к окружающей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засушливых регионов испаряют воду значительно медленнее, что помогает экономить влагу.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физиологии растений,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Флоэма: ткань для передвижения органических веществ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состоит из живых ситовидных трубок и клеток-спутников, обеспечивая транспорт сахаров и аминокислот от листьев к остальным частям растения.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переносит гормоны и другие органические вещества, играя ключевую роль в росте, развитии и адаптации растений.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ксилема и флоэма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тканей по строению и функциям в транспортировке веществ.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и функции отражают специализацию тканей и обеспечивают эффективный обмен веществ.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воды и минеральных веществ корнями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сильно увеличивают площадь поверхности корня для всасывания воды и минералов из почвы. Через них происходит первичное поступление веществ в растение.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поступает в клетки корня благодаря осмотическому давлению, а минеральные вещества — активным транспортом, обеспечивающим накопление питательных элементов.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почвы к листу: этапы перемещения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транспортных этапов воды в растении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Тургор и транспирация: поддержка формы растения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тургор обеспечивает упругость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давление воды в клетках — тургор — помогает растению сохранять форму и не увядать. При недостатке воды тургор падает, и растение начинает вянуть, теряя упругость и жизненную силу.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транспирации в поддержании тургора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листья испаряют воду, что создаёт поток жидкости внутри растения. Этот процесс позволяет поддерживать постоянное поступление воды в клетки, обеспечивая стабильный тургор и хорошее самочувствие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органических веществ от листьев к другим органам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Сахара, вырабатываемые в процессе фотосинтеза, транспортируются по флоэме к корням, где накапливаются для зимнего периода или роста.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органические вещества направляются вверх к почкам и молодым побегам, стимулируя их развитие и рост.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плодах и семенах происходит накопление сахаров и питательных веществ, необходимых для будущего поколения растений.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Транспортирование органики осуществляется как вверх, так и вниз, в зависимости от времени года и потребностей растения.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фитогормонов по растению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регулируют рост и направленность развития клеток, способствуя удлинению побегов и формированию корневой системы.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Гибберелины и цитокинины влияют на деление клеток и формирование новых тканей, перемещаясь через сосудистые пучки и межклетники для точного управления ростом.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сахаров от листа к корню по флоэме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нисходящего тока органических веществ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внешней среды на процессы транспорта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ускоряет испарение воды, увеличивая скорость транспирации и движение веществ по растению.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влажность воздуха способствует усилению транспирации, в то время как высокая влажность замедляет испарение воды.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ускоряет испарение, а бедные почвы с нехваткой питательных веществ снижают эффективность транспорта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 транспирацию берёзы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значительное увеличение уровня испарения с ростом температуры воздуха, что отражает адаптивные реакции растения.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ускоряет процесс испарения, способствуя интенсификации водного транспорта внутри растения.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физиологии растений,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 различным климатическим условиям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кактусы сохраняют влагу в условиях 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Колючие растения имеют толстый восковой слой и минимальное количество устьиц, что снижает потерю воды. Глубокие корни позволяют добывать влагу из глубоких слоёв почвы.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влаголюбивых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 и рогоз обладают большими листьями и развитой корневой системой, имеющей много устьиц, что обеспечивает эффективно газообмен и способствует быстрому росту в влажной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транспорта: проявления заболеваний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Закупорка сосудов грибками или бактериями препятствует нормальному движению воды и питательных веществ, вызывая увядание листьев.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почвы ухудшает всасывание влаги корнями, приводя к задержке роста и ухудшению общего состояния растения.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калия и кальция сказывается на развитии тканей и снижает устойчивость к заболеваниям.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ножка — распространённое грибковое заболевание всходов, нарушающее транспорт веществ и вызывающее гибель молодой растительности.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 и роль транспорта веществ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рост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передвижение воды и питательных веществ поддерживает рост побегов и образование листьев.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фотосинтез и накопление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Сахара, образованные при фотосинтезе, транспортируются к запасам и органам размножения.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подготовка к зимовке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перемещаются в корни и семена для зимнего хранения.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период покоя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транспорта замедляются, но поддерживают жизнедеятельность клеток в минимальном режиме.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транспорта веществ для жизни и устойчивости растений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веществ обеспечивает рост, адаптацию и выживание растений. Эти знания необходимы для улучшения сельского хозяйства и охраны природы, создавая основу устойчивого будущего.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2026-05-08T12:27:27Z</dcterms:created>
  <dcterms:modified xsi:type="dcterms:W3CDTF">2026-05-08T12:27:27Z</dcterms:modified>
</cp:coreProperties>
</file>