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People — Famous Stories: известные люди и их истории в изучении английского языка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Биографии, история и английский язык в одном практическом формате.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биографии знаменитостей полезны на уроке английского языка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тексты помогают работать с датами, причинно-следственными связями и прошедшими временами. Они развивают чтение, устную речь и письмо, а реальные истории известных людей делают уроки содержательнее и убедительнее для старшеклассников.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Albert Einstein: биография как пример текста о научном прорыве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1905: год, который изменил физику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1905 году Альберт Эйнштейн опубликовал четыре статьи, вошедшие в историю науки. Именно тогда его имя стало связано с научным прорывом, а короткая биографическая заметка может показать, как одно достижение меняет весь дальнейший рассказ.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 мировое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1921 году Эйнштейн получил Нобелевскую премию по физике за объяснение фотоэффекта. Этот эпизод удобно использовать для чтения и пересказа: в нем есть дата, причина награды и результат — международное признание ученого.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как часть личной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1933 году Эйнштейн покинул нацистскую Германию и продолжил работу за пределами родины. На иллюстрации уместны портрет ученого и простая хронология, потому что его судьба ясно связывает науку с событиями XX века.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первого крупного признания у известных людей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заметный успех приходит в разном возрасте и не всегда быстро.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признание характерно для спорта и части искусства, а наука и литература чаще требуют длительной работы.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биографическим датам из справочных материалов для учебного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Marie Curie: наука, открытия и язык достижений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Нобеля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Мэри Кюри стала первой женщиной — лауреатом Нобелевской премии и единственным человеком, получившим ее в двух естественных науках. Этот факт хорошо показывает, как в биографии соединяются дата, достижение и историческое значение.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 лаборатории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Пьером Кюри она изучала радий и полоний, работая в сложных условиях. Такой эпизод помогает освоить лексику discovery, research, element и laboratory, связанную с научным текстом и описанием эксперимента.
</a:t>
            </a:r>
            <a:endParaRPr lang="en-US" sz="1303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медицину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открытия стали основой для развития радиологии и онкологической диагностики. Для учеников важно увидеть, как научный результат выходит за пределы лаборатории и влияет на medicine, award и contribution.
</a:t>
            </a:r>
            <a:endParaRPr lang="en-US" sz="1303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Кюри удобна для анализа, потому что в ней ясно видны факт, причина и итог. Это делает текст полезным для работы с Past Simple, passive voice и кратким устным сообщением.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моменты в биографиях знаменитых людей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сопоставлять биографические сюжеты по событию, времени и последствию.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сферы дают разные сценарии успеха, но ключевыми остаются момент перелома и его последствия.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биографические данные, использованные для учебного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биографическая история на английском языке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событий в short biography, profile и history paragraph.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Frida Kahlo: искусство, боль и самовыражение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аварии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авария 1925 года изменила жизнь Фриды Кало и надолго связала ее с болью и восстановлением. Этот поворот помог сформировать ее художественный язык, в котором личный опыт стал основой образов.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Автопортрет как высказывание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Кало часто обращалась к self-portrait, превращая собственный образ в способ говорить о чувствах, теле и identity. Для урока это удобный пример того, как искусство передает не только сюжет, но и внутреннее состояние.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 творчество соединяет мексиканскую традицию, символизм и идею independence. На слайде особенно уместна репродукция одной из картин, потому что визуальный образ помогает связать лексику с историей художницы.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Muhammad Ali: спорт, характер и общественная позиция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Мухаммед Али выиграл олимпийское золото и заявил о себе как о выдающемся молодом боксёре. Этот успех стал отправной точкой его спортивной карьеры и будущей мировой известности.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возвращение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отказа от службы во время войны во Вьетнаме Али потерял титул, но позже вернулся в спорт. Его история показывает, что protest и conviction могут стать частью биографии не меньше, чем победы.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победил Сонни Листона и стал чемпионом мира в тяжелом весе. С этого момента имя Али прочно связано с образом champion и с быстрым взлетом в мировом спорте.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сферы чаще всего создают мировую известность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тематическое распределение примеров, а не статистику всех известных людей.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узнаваемость чаще связана с искусством и спортом, но долгосрочное влияние нередко принадлежит науке и общественной деятельности.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тематическое распределение примеров из презентации; оценочные доли для наглядного сравнения.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J. K. Rowling: от отказов издателей к мировому успеху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 над рукописью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К. Роулинг завершила первый роман о Гарри Поттере после периода личных трудностей. Рукопись долго не находила отклика у издателей, но автор продолжала дорабатывать текст.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914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1997: первая публикация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1997 году книга вышла в свет и быстро привлекла внимание читателей. Успех первого романа открыл путь всей серии и сделал имя писательницы узнаваемым во всем мире.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77901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серия была переведена на десятки языков и стала международным bestseller. История Роулинг показывает, как rejection может привести к perseverance and success.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испытание и общественный результат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частные трудности известных людей превращались в общественно значимые достижения и новые культурные ориентиры.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личное испытание не остановило развитие: оно стало источником публичного влияния, профессионального роста и долгосрочной известности.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 общеизвестных биографий и исторических справок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частной биографии к мировому символу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путь: отдельное событие получает внимание общества и со временем превращается в культурно узнаваемый образ.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Martin Luther King Jr.: речь, которая стала историей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a Dream: голос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августе 1963 года на Марше на Вашингтон Мартин Лютер Кинг произнес речь I Have a Dream. Ее образный язык и призыв к equality сделали выступление символом мирной борьбы за права человека и гражданское достоинство.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1964 году Кинг получил Нобелевскую премию мира за вклад в ненасильственный протест. Эта награда подчеркнула, что social change может достигаться не силой, а убеждением, дисциплиной и моральной последовательностью.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гражданского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Кинга рядом с фрагментом речи помогает увидеть не только историческую фигуру, но и живой текст, который продолжают изучать. Его слова о justice и peaceful action остаются важными для новых поколений.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интерес к знаменитости после ключевых событий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видны краткие всплески внимания: они возникают не только из-за достижений, но и из-за юбилеев, экранизаций и общественных споров.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знаменитости зависит от контекста: он усиливается после заметных событий и затем постепенно снижается, если не появляется новый повод.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Модельная схема динамики упоминаемости в медиапространстве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самые известные истории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биографиях есть ранний кризис: бедность, болезнь, неудача или отказ. Именно этот старт делает дальнейший успех убедительным и позволяет читателю увидеть путь, а не только результат.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1993638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препятствий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истории редко строятся вокруг легкой победы. Обычно в центре находится настойчивость, повторная попытка и готовность действовать после поражения, что особенно важно для анализа характера.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3725680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решающим становится конкретный поступок: выступление, отказ, открытие, книга или спортивный поединок. Такой выбор переводит частную судьбу в общественно значимый сюжет.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5770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 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запоминаются контрасты: poverty and success, illness and creativity, rejection and triumph. Они делают биографию драматичной и помогают выделить тему, конфликт и итог.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89736" y="1261125"/>
            <a:ext cx="16926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удобны для урока английского языка, потому что в них легко использовать лексику характера, ambition, achievement и resilience, а также строить связный пересказ.
</a:t>
            </a:r>
            <a:endParaRPr lang="en-US" sz="10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личности и их самые узнаваемые сюжеты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один эпизод чаще всего связывают с каждой фигурой и какое историческое значение он получил.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памяти общества закрепляются не просто имена, а яркие действия, которые становятся символами эпохи, перемен и ценностей.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исторические и биографические сведения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биографическая история становится уроком для общества
</a:t>
            </a:r>
            <a:endParaRPr lang="en-US" sz="2147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отдельное событие приобретает общественное значение через реакцию людей, медиа и коллективную память.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истории остаются актуальными для подростков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легко узнают в биографиях давление ожиданий, сомнения и необходимость выбирать путь. Поэтому истории известных людей воспринимаются не как далекая история, а как разговор о собственном взрослении.
</a:t>
            </a:r>
            <a:endParaRPr lang="en-US" sz="117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этих сюжетах почти всегда связан с дисциплиной и повторными попытками. Такой пример помогает увидеть, что результат складывается из привычки работать, а не только из таланта.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медиасреда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 живут не только в книгах, но и в фильмах, мемах, интервью и онлайн-публикациях. Из-за этого они остаются частью повседневного культурного опыта школьников.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 знаменитых людях помогают обсуждать goals, pressure, choice и motivation на конкретных фактах. Это делает урок английского языка содержательным и связанным с реальной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знаменитая история начинается с поступка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Биографии становятся важными, когда личный выбор превращается в пример для других. Для урока английского языка такие тексты особенно ценны: они учат читать, пересказывать, сравнивать события и говорить убедительно на основе фактов.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2026-05-31T15:00:46Z</dcterms:created>
  <dcterms:modified xsi:type="dcterms:W3CDTF">2026-05-31T15:00:46Z</dcterms:modified>
</cp:coreProperties>
</file>