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растения: ключевые темы и значимость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растительной клетки и их функции в жизни растения.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представления о клетке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термин «клетка» ввёл Роберт Гук в XVII веке при изучении пробки. В XIX веке Шлейден и Шванн сформулировали клеточную теорию — фундамент биологии, утверждающий, что все живые организмы состоят из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клетки: главные компоненты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 клеток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форму, похожую на прямоугольник или овал, благодаря клеточной стенке, придающей прочность и стабильность. Внутри них размещаются специализированные органоиды, направленные на выполнение разнообразных функций.
</a:t>
            </a:r>
            <a:endParaRPr lang="en-US" sz="99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вакуоли и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занимает большую часть клетки и хранит воду и питательные вещества, поддерживая тургор. Хлоропласты обеспечивают фотосинтез, захватывая световую энергию для производства пищи.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клеток с одинаковой функцией формируют ткань. Например, покровные клетки защищают растение, а проводящие клетки транспортируют воду и питательные вещества по всему организму.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опора и защита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преимущественно из целлюлозы, создавая прочный каркас, который сохраняет форму клетки и всей ткани.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предотвращает механические повреждения и разрывы, особенно при воздействии внешних факторов, таких как ветер и давление.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стенки обеспечивает барьер от проникновения патогенов, защищая клетки от инфекций и загрязнений.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в клеточной стенке регулируют движение воды и минеральных веществ, поддерживая жизненный баланс внутри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плазматическая мембрана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гелеобразное вещество внутри клетки, в котором расположены все органоиды. Здесь проходят важные химические реакции, поддерживающие жизнь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состоит из двойного слоя липидов и белков, она контролирует обмен веществ, пропуская полезные вещества внутрь и выводя продукты обмена наружу.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хранение и передача наследственной информации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 с ДНК, где хранится генетический код, определяющий свойства и развитие растения. Это центр управления клеткой.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находится ядрышко, отвечающее за синтез рибосом — структур, производящих белки для клетки. Размер и форма ядра зависят от функции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фотосинтетические фабрики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работа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имеют внутренние мембраны — тилакоиды, упакованные в граны, где проходит фотосинтез. Они содержат хлорофилл, поглощающий свет для превращения энергии в химическую форму.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возможности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собственной ДНК, хлоропласты способны к делению и адаптации. Они играют ключевую роль в производстве углеводов, поддерживая жизнедеятельность растения и всей экосистемы.
</a:t>
            </a:r>
            <a:endParaRPr lang="en-US" sz="14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Вакуоль: резервуар воды и веществ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— большой пузырь, занимающий до 90% объёма клетки, хранит воду, что поддерживает тургор и помогает растению сохранять форму.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накапливает питательные вещества, минеральные соли и отходы обмена, регулируя внутреннюю среду клетки в ответ на изменения окружающей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вакуоли важна для устойчивости и здоровья клетки, она предотвращает увядание даже при дефиците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энергетический центр клетки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производство энергии в форме АТФ через процесс клеточного дыхания, используя кислород и органические вещества.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имеют две мембраны, внутренняя создает складки — кристы, увеличивающие площадь для эффективного преобразования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эндоплазматическая сеть имеет рибосомы на поверхности и обеспечивает синтез белков, важных для клеточных функций.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 мембранных мешочков, он сортирует, модифицирует и упаковывает молекулы для их транспортировки внутри клетки или за её пределы.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не содержит рибосом и участвует в образовании липидов и детоксикации веществ.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вместе обеспечивают синтез и распределение веществ, необходимых для роста и поддержания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287979"/>
            <a:ext cx="3856200" cy="207554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сопоставление клеток растений и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компонентов растительных и животных клеток показывает существенные различия и сходства. Растительные клетки обладают клеточной стенкой, крупной вакуолью и хлоропластами, отсутствующими у животных. Центриоли характерны для животных клеток. Формы органоидов варьируются в зависимости от типа клетки.
</a:t>
            </a:r>
            <a:endParaRPr lang="en-US" sz="812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стенка, крупная вакуоль и хлоропласты уникальны для растительных клеток, тогда как центроли характерны только для животных. Эти отличия обуславливают особенности функций и строения у двух типов клеток.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Фотосинтез, дыхание и транспорт веществ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хлоропластах, где солнечный свет преобразуется в химическую энергию, синтезируя глюкозу и выделяя кислород как побочный продукт.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 через окисление органических веществ, высвобождая АТФ, необходимый для жизнедеятельности.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 диффузия — пассивные процессы транспорта воды и растворённых веществ через мембрану, поддерживающие клеточный обмен и гомеостаз.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органоидов в растительной клетке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объём вакуоли подчёркивает её роль в поддержании тургора и запасе веществ в клетке.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вакуоль играет ключевую роль в клеточной гидратации, тогда как остальные органоиды занимают значительно меньшую площадь.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по клеточной биологии растений,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включения: запасы и запасные вещества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Крахмальные зёрна как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Крахмаловые зёрна накапливаются в клетках клубней и семян, служа энергетическим резервом при прорастании. Под микроскопом они заметны как крупные, плотные структуры, обеспечивая поддержку роста растения.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капли и белковые гранулы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Маслянистые капли хранятся в некоторых растительных клетках, обеспечивая источник энергии и защиту. Белковые гранулы аккумулируют строительные материалы, необходимые для метаболических процессов.
</a:t>
            </a:r>
            <a:endParaRPr lang="en-US" sz="12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специализация клеток у растений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клетки (эпидерма) защищают растение от внешних воздействий и регулируют обмен веществ с окружающей средой.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клетки обеспечивают прочность тканей, защищая растение от повреждений и деформаций.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клетки (ксилема и флоэма) отвечают за транспорт воды, минеральных веществ и органических соединений.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(паренхима) выполняют фотосинтез, запас питательных веществ и регенерацию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 растения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и старения клетки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клетками и обмен веществами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Плазмодесмы обеспечивают прямое сообщение между клетками, позволяя транспортировать воду, питательные вещества и сигнальные молекулы.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плазмодесм нарушает обмен веществ, ведет к клеточной дисфункции и может вызвать гибель тканей.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соединения поддерживают согласованную работу клеток, необходимую для целостной функции тканей и органов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растительных клеток: примеры и изображения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клетки волокнистой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Волокнистые клетки имеют удлиненную форму, обеспечивающую механическую прочность растения. Их толстые стенки помогают выдерживать растяжение и нагрузки при ветре.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Округлые клетки паренхимы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Паренхимные клетки обычно округлые или полигональные, с тонкими стенками. Они заполняют пространство между другими тканями и участвуют в фотосинтезе и запасании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Звёздчатые клетки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корневой ткани имеют звёздчатую форму, что увеличивает площадь контакта и улучшает поглощение воды и минералов из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клеточного строения для жизни и адаптации растений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обеспечивает устойчивость к стрессам, таким как засуха и избыток воды, поддерживая гомеостаз.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способствует адаптивным реакциям растений на изменения в освещении и температуре.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фотосинтетическое функционирование достигается за счёт специализированных органоидов и структур клетки.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строения клеток важны для совершенствования методов селекции и охраны растительного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 растений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объединяет структуры и процессы, необходимые для роста, обмена веществ и защиты. Изучение её строения раскрывает основы биологии и помогает применять знания в науке и практике.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2026-05-08T22:40:07Z</dcterms:created>
  <dcterms:modified xsi:type="dcterms:W3CDTF">2026-05-08T22:40:07Z</dcterms:modified>
</cp:coreProperties>
</file>