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Западная Европа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острова, фьорды и старые города одного региона.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у морей и океана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расположен у Атлантики, Северного и Балтийского морей и тесно связан с морем.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Карта-ориентир региона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Исландии и Норвегии до Ирландии и Нидерландов тянется широкий пояс стран, где море всегда рядом и влияет на погоду, хозяйство и транспорт.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запад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часть чаще связана с островами, скалистыми берегами и холодными морями, а западная — с густонаселёнными равнинами, портами и крупными городами.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как 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удобно смотреть не только на границы, но и на береговую линию: именно она показывает, как живут люди и где расположены главные центры.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океану и морю, тем сильнее морское влияние: мягче климат, больше осадков и заметнее роль портов в жизни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страны входят в регион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Северной Европе относят Норвегию, Швецию, Данию, Финляндию и Исландию. Эти страны часто объединяют по географии, климату и историческим связям.
</a:t>
            </a:r>
            <a:endParaRPr lang="en-US" sz="1442" dirty="0"/>
          </a:p>
        </p:txBody>
      </p:sp>
      <p:sp>
        <p:nvSpPr>
          <p:cNvPr id="9" name="Text 3"/>
          <p:cNvSpPr txBox="1"/>
          <p:nvPr/>
        </p:nvSpPr>
        <p:spPr>
          <a:xfrm>
            <a:off x="3186779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Западной Европе обычно относят Великобританию, Ирландию, Францию, Бельгию, Нидерланды и Люксембург; в некоторых учебниках сюда также включают Германию.
</a:t>
            </a:r>
            <a:endParaRPr lang="en-US" sz="1442" dirty="0"/>
          </a:p>
        </p:txBody>
      </p:sp>
      <p:sp>
        <p:nvSpPr>
          <p:cNvPr id="10" name="Text 4"/>
          <p:cNvSpPr txBox="1"/>
          <p:nvPr/>
        </p:nvSpPr>
        <p:spPr>
          <a:xfrm>
            <a:off x="6111967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проще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карте важнее запомнить общий образ: северные и западные страны Европы находятся рядом с морем, но отличаются природой, языками и историей.
</a:t>
            </a:r>
            <a:endParaRPr lang="en-US" sz="14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Западная Европа: в чём разница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484125"/>
            <a:ext cx="4678500" cy="13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лежит севернее и ближе к Арктике: здесь чаще встречаются горы, леса, острова и более длинная зима. Природа выглядит суровее, но очень выразительно.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307607"/>
            <a:ext cx="4678500" cy="13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мягче по климату и обычно более равнинная. Здесь плотнее сеть городов, дорог и железных дорог, а население живёт гуще, чем на севере.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здесь не так холодно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влияние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воды и воздушные потоки Атлантики смягчают погоду, поэтому зимой здесь не так холодно, как на тех же широтах в других частях света.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моря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мягкого климата порты, морские перевозки и рыболовство работают большую часть года. Это особенно важно для Норвегии, Великобритании и Исландии.
</a:t>
            </a:r>
            <a:endParaRPr lang="en-US" sz="1509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северные страны получают пользу от такого климата: он делает населённые пункты более удобными для жизни, а зимы — менее экстремальными.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Погода, дожди и световой день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моря погода меняется быстро: ветер, влажность и облачность здесь обычны почти круглый год.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зима холоднее, но прибрежные города Западной Европы часто остаются значительно мягче из-за океана.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нормы городов: Met Office, KNMI, Norwegian Meteorological Institute, Icelandic Met Office, Swedish Meteorological and Hydrological Institute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 и острова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вулканы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Норвегии и Исландии рельеф чаще всего гористый. Здесь много скал, вулканов, высоких плато и узких долин, поэтому дороги и поселения нередко тянутся вдоль побережья.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низменности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и Дания известны ровными низменностями. Такие территории удобны для земледелия, строительства дорог и размещения крупных городов и портов.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 и 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и Ирландия сочетают холмы, озёра и морские берега. Ландшафт здесь подходит для пастбищ, туризма и небольших населённых пунктов.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влияет на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фьорды делают транспорт и хозяйство особенными: где-то нужны мосты и тоннели, а где-то — морские маршруты и паромы.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страны региона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 региона — морской климат. Он влияет на погоду, сельское хозяйство, планировку городов и даже на то, какие виды транспорта используются чаще.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очень развитые города и хорошая инфраструктура. Дороги, поезда, порты и общественный транспорт помогают людям быстро перемещаться и работать.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высоко ценятся образование, аккуратность и забота о природе. Поэтому в городах много зелёных зон, велодорожек и правил для удобной жизни.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странами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страны региона не одинаковы: они отличаются языками, историей, рельефом и численностью населения, что делает карту Европы очень разнообразной.
</a:t>
            </a:r>
            <a:endParaRPr lang="en-US" sz="13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и путешествия сделали регион богатым и открытым к обмену идеями.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Britannica, статьи о викингах и истории Северной Европы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VIII–XI века
</a:t>
            </a:r>
            <a:endParaRPr lang="en-US" sz="6244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тогда в Скандинавии особенно усилились викингские морские походы.
</a:t>
            </a:r>
            <a:endParaRPr lang="en-US" sz="23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Нидерландах велосипедов больше, чем людей: около 23 миллионов. Это хорошо показывает, насколько в регионе привычны поездки на двух колёсах и удобный городской транспорт.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Statistics Netherlands (CBS) / общие данные о велосипедах в Нидерландах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млн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велосипедов насчитывается в Нидерландах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зарабатывают страны региона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и примеры специализации стран региона.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региона нет одной отрасли: экономика строится на разных сильных направлениях, от сельского хозяйства до энергетики и высоких технологий.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национальных статистических служб и общих экономических обзоров стран региона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представлены три крупные языковые семьи: германская, романская и финно-угорская. Это помогает понять, почему рядом звучат такие разные языки, как английский, французский и финский.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Лингвистическая классификация языков Европы; общие справочные материалы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языковые семьи представлены в регионе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музыка, кино и кухня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читают поколениями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книги и сказки часто становятся частью детства: истории Астрид Линдгрен, сказки Андерсена и современные детективы читают и дети, и взрослые. Эти книги легко узнать по ярким героям, северной атмосфере и вниманию к семейным ценностям.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Экран, звук и вкус Севера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кухня региона тоже хорошо запоминаются. На экранах часто появляются сериалы и фильмы из Скандинавии, а на столе — рыба, хлеб, сыр, картофель и ягоды. Вкус блюд обычно простой, но очень сытный и свежий.
</a:t>
            </a:r>
            <a:endParaRPr lang="en-US" sz="11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 городские достопримечательности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воды и тюльпанов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Нидерландах легко узнать города по каналам, мостам и узким домам, стоящим вдоль воды. За пределами городов открываются поля тюльпанов и ветряные мельницы, которые давно стали символами страны и часто появляются на открытках и плакатах.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живёт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соединяет большие столицы и старые исторические центры. Брюссель, Брюгге, Париж и Лондон показывают разные эпохи в архитектуре, музеях и площадях, а долина Луары добавляет к этому образ замков и спокойных речных пейзажей.
</a:t>
            </a:r>
            <a:endParaRPr lang="en-US" sz="11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обязательно увидеть: северная часть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Норвежские пейзажи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Гейрангер-фьорд и Лофотены показывают, как море глубоко врезается в сушу, а горы поднимаются прямо из воды. Дорога Атлантического океана особенно впечатляет мостами и виражами над бурным побережьем.
</a:t>
            </a:r>
            <a:endParaRPr lang="en-US" sz="1115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огня и льда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Исландии природа словно находится в движении: гейзеры выбрасывают воду, водопады падают с базальтовых уступов, а вулканические поля напоминают о силе внутреннего тепла Земли и постоянном изменении поверхности.
</a:t>
            </a:r>
            <a:endParaRPr lang="en-US" sz="1054" dirty="0"/>
          </a:p>
        </p:txBody>
      </p:sp>
      <p:sp>
        <p:nvSpPr>
          <p:cNvPr id="11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горные 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известна озёрами, древними замками и холмистыми просторами. Здесь особенно хорошо видно, как влажный климат, ветер и каменные породы создали строгий, но очень красивый северный ландшафт.
</a:t>
            </a:r>
            <a:endParaRPr lang="en-US" sz="11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обязательно увидеть: западная часть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Нидерланды: вода и поля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легче всего узнать по каналам, мостам, ветряным мельницам и полям тюльпанов. В этой стране много воды, а города и сельская местность соединены так тесно, что пейзаж кажется очень аккуратным и упорядоченным.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3170536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Бельгия: старые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Бельгии особое впечатление производят Брюссель и Брюгге: площади, готические здания, музеи и узкие улицы создают образ старого европейского города. Здесь история ощущается почти на каждом шагу.
</a:t>
            </a:r>
            <a:endParaRPr lang="en-US" sz="1260" dirty="0"/>
          </a:p>
        </p:txBody>
      </p:sp>
      <p:sp>
        <p:nvSpPr>
          <p:cNvPr id="11" name="Text 4"/>
          <p:cNvSpPr txBox="1"/>
          <p:nvPr/>
        </p:nvSpPr>
        <p:spPr>
          <a:xfrm>
            <a:off x="6079453" y="1408280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столица и побережье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показывает западный регион через Париж, замки Луары и Атлантическое побережье. Это сочетание больших городов, культурных центров и красивых исторических ландшафтов делает страну особенно разнообразной.
</a:t>
            </a:r>
            <a:endParaRPr lang="en-US" sz="11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Запад: краткое сравнение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две части региона по климату, рельефу и типичным ландшафтам.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сильнее связан с природой и высотой, а Запад — с городами и плотным заселением; при этом обе части опираются на образование и современные технологии.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географическим и страноведческим материалам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мини-квиз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построены по ключевым фактам о природе, странах и городах региона.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 о регионе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Западная Европа отличаются природой, климатом и историей, но их легко узнать по морю, высоким стандартам жизни и сильным городам. Запомните регион через карту, фьорды, каналы, старые центры и современные технологии.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2026-07-27T01:47:50Z</dcterms:created>
  <dcterms:modified xsi:type="dcterms:W3CDTF">2026-07-27T01:47:50Z</dcterms:modified>
</cp:coreProperties>
</file>