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image" Target="../media/image-7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 как часть географии мирового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сырья до готовой продукции: как химия формирует экономическую карту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химическая промышленность важна для географии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связывает месторождения сырья, энергетику, транспорт и научные центры, формируя размещение предприятий и цепочки поставок. Её продукция нужна сельскому хозяйству, строительству, медицине, транспорту и быту, поэтому отрасль влияет на экономику повсюду.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продукции химической промышленности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химия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аммиак, кислоты, щёлочи и сода. Они служат исходным материалом для дальнейшего синтеза и формируют основу многих промышленных цепочек.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58475" y="19071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Агрохимия
</a:t>
            </a:r>
            <a:pPr algn="l" indent="0" marL="0">
              <a:lnSpc>
                <a:spcPct val="100000"/>
              </a:lnSpc>
              <a:buNone/>
            </a:pPr>
            <a:r>
              <a:rPr lang="en-US" sz="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Агрохимия объединяет минеральные удобрения и средства защиты растений. Именно эта продукция поддерживает урожайность, помогает восполнять дефицит питательных веществ и снижать потери урожая.
</a:t>
            </a:r>
            <a:endParaRPr lang="en-US" sz="1082" dirty="0"/>
          </a:p>
        </p:txBody>
      </p:sp>
      <p:sp>
        <p:nvSpPr>
          <p:cNvPr id="9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Нефтехимия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Нефтехимический сектор выпускает этилен, пропилен, бензол, пластмассы, синтетические волокна и каучуки. Эти продукты особенно важны для упаковки, строительства, транспорта и машиностроения.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58475" y="38080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Специальная химия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Специальная химия включает красители, растворители, лаки, катализаторы, присадки, бытовую химию и фармацевтическое сырьё. Здесь особенно велика роль точности, качества и высокой добавленной стоимости.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природное сырьё проходит этапы переработки и превращается в продукцию для хозяйства и быта.
</a:t>
            </a:r>
            <a:endParaRPr lang="en-US" sz="1131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сырья от месторождения до готового продукта
</a:t>
            </a:r>
            <a:endParaRPr lang="en-US" sz="2456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9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химической промышленности и его география
</a:t>
            </a:r>
            <a:endParaRPr lang="en-US" sz="2495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Углеводороды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природный газ образуют главную сырьевую базу органического синтеза. Их добыча сосредоточена в нефтегазоносных районах, где легче выстраивать крупные перерабатывающие комплексы.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сырьё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Фосфориты, апатиты, каменная соль и сера распространены неравномерно и часто связаны с отдельными бассейнами. Это определяет локальный характер размещения ряда химических производств.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добычи и переработки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отрасли важны трубопроводы, резервуары, реакторы и транспортные узлы. Именно инфраструктура соединяет месторождения с заводами и позволяет сокращать издержки на доставку и хранение.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сегменты формируют массовый выпуск, а какие обеспечивают более узкие, но технологически сложные рынки.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химия и полимеры составляют основу отрасли, тогда как специальные сегменты дают меньшие объёмы, но более высокую технологическую ценность.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выпуска химической продукции по крупным сегментам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структура отрасли по материалам статистических обзоров химической промышленности, без привязки к конкретному году
</a:t>
            </a:r>
            <a:endParaRPr lang="en-US" sz="72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456" y="1517888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7225" y="2383888"/>
            <a:ext cx="21015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5318" y="2383888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9812" y="3616198"/>
            <a:ext cx="435600" cy="348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369" y="14108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2369" y="52520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2336866"/>
            <a:ext cx="218400" cy="1747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4781" y="3205247"/>
            <a:ext cx="113100" cy="226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2131" y="4128562"/>
            <a:ext cx="218400" cy="17472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36987" y="3616172"/>
            <a:ext cx="435600" cy="34848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5532650" y="141125"/>
            <a:ext cx="32112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5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технологические процессы в химической отрасли
</a:t>
            </a:r>
            <a:endParaRPr lang="en-US" sz="1854" dirty="0"/>
          </a:p>
        </p:txBody>
      </p:sp>
      <p:sp>
        <p:nvSpPr>
          <p:cNvPr id="2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842625" y="14565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Крекинг и пиролиз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Крекинг и пиролиз разрушают крупные молекулы и дают более простые соединения, нужные для нефтехимии. Так получают сырьё для пластмасс, каучуков и других материалов.
</a:t>
            </a:r>
            <a:endParaRPr lang="en-US" sz="1329" dirty="0"/>
          </a:p>
        </p:txBody>
      </p:sp>
      <p:sp>
        <p:nvSpPr>
          <p:cNvPr id="22" name="Text 3"/>
          <p:cNvSpPr txBox="1"/>
          <p:nvPr/>
        </p:nvSpPr>
        <p:spPr>
          <a:xfrm>
            <a:off x="842625" y="565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Перегонка и разделение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Перегонка позволяет разделять смесь на фракции по температурам кипения. Этот процесс широко используется при переработке нефти и подготовке сырья для дальнейших химических стадий.
</a:t>
            </a:r>
            <a:endParaRPr lang="en-US" sz="1329" dirty="0"/>
          </a:p>
        </p:txBody>
      </p:sp>
      <p:sp>
        <p:nvSpPr>
          <p:cNvPr id="23" name="Text 4"/>
          <p:cNvSpPr txBox="1"/>
          <p:nvPr/>
        </p:nvSpPr>
        <p:spPr>
          <a:xfrm>
            <a:off x="842649" y="23480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Полимеризация соединяет молекулы мономеров в длинные цепи. Благодаря этому образуются пластмассы, синтетические волокна и каучуки с заданными свойствами прочности, эластичности и стойкости.
</a:t>
            </a:r>
            <a:endParaRPr lang="en-US" sz="1329" dirty="0"/>
          </a:p>
        </p:txBody>
      </p:sp>
      <p:sp>
        <p:nvSpPr>
          <p:cNvPr id="24" name="Text 5"/>
          <p:cNvSpPr txBox="1"/>
          <p:nvPr/>
        </p:nvSpPr>
        <p:spPr>
          <a:xfrm>
            <a:off x="842625" y="3245625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требует строгого контроля температуры, давления, состава реагентов и времени реакции. Малейшее отклонение может снизить выход продукта или ухудшить его качество.
</a:t>
            </a:r>
            <a:endParaRPr lang="en-US" sz="1329" dirty="0"/>
          </a:p>
        </p:txBody>
      </p:sp>
      <p:sp>
        <p:nvSpPr>
          <p:cNvPr id="25" name="Text 6"/>
          <p:cNvSpPr txBox="1"/>
          <p:nvPr/>
        </p:nvSpPr>
        <p:spPr>
          <a:xfrm>
            <a:off x="842625" y="4143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предприятия применяют датчики, цифровой контроль качества и непрерывные линии. Это помогает сокращать потери сырья, стабилизировать выпуск и повышать промышленную безопасность.
</a:t>
            </a:r>
            <a:endParaRPr lang="en-US" sz="132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668544"/>
            <a:ext cx="4775700" cy="20718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между направлениями по сырью, продукции и хозяйственной роли.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массовые направления обеспечивают сырьё для других производств, а специальные сегменты создают более высокую добавленную стоимость.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направлений химической промышленности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классификация отраслей химической промышленности
</a:t>
            </a:r>
            <a:endParaRPr lang="en-US" sz="96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химической промышленности для сельского хозяйства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644700" y="1421050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Азотные, фосфорные и калийные удобрения восполняют нехватку элементов в почве и поддерживают рост культур. Без них сложно обеспечить стабильную урожайность на истощённых или интенсивно используемых землях.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4700" y="2592853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урожая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Пестициды и гербициды уменьшают потери от вредителей, болезней и сорняков. Это повышает надёжность производства и помогает аграриям сохранять качество продукции на больших площадях.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4700" y="3764671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агрохимической продукции напрямую влияет на себестоимость и устойчивость сельского хозяйства. Чем точнее подобраны состав и дозировка, тем эффективнее используются ресурсы и ниже риски неурожая.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 в повседневной жизни человека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уход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Моющие средства, чистящие составы и косметика создаются с применением поверхностно-активных веществ, растворителей, отдушек и стабилизаторов. Они делают повседневный уход удобным и более эффективным.
</a:t>
            </a:r>
            <a:endParaRPr lang="en-US" sz="1028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Краски и покрытия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Краски, лаки и защитные покрытия помогают сохранять поверхности от влаги, коррозии и износа. Их состав определяет не только внешний вид, но и долговечность изделий.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упаковка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Синтетические ткани, плёнки и пластмассовая тара основаны на полимерных материалах. Химические технологии позволяют получать лёгкие, прочные и относительно дешёвые изделия для быта и торговли.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Фармацевтические препараты также создаются с использованием химических процессов и чистых реагентов. От качества сырья и точности технологии зависит безопасность и эффективность лекарств.
</a:t>
            </a:r>
            <a:endParaRPr lang="en-US" sz="1077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предприятий зависит от типа продукции: для массовых базовых производств важнее ресурсы и энергия, а для тонкой химии — наука, кадры и доступ к рынкам.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лидируют сырьевой и энергетический факторы: именно они чаще всего определяют размещение тяжелой химии и крупных перерабатывающих комплексов.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3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химических предприятий
</a:t>
            </a:r>
            <a:endParaRPr lang="en-US" sz="2339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факторов размещения химической промышленности; обобщение по материалам школьного курса географии
</a:t>
            </a:r>
            <a:endParaRPr lang="en-US" sz="72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мировой химической промышленности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США, Европейский союз, Япония и Южная Корея образуют ядро мировой химической промышленности. Здесь сочетаются крупный спрос, развитая инфраструктура, научные кадры и мощная переработка сырья.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точки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Персидского залива быстро усиливают позиции благодаря доступному углеводородному сырью и крупным нефтехимическим проектам. Их специализация часто связана с экспортом полуфабрикатов и продукции базовой химии.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цепочки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химия работает в международных производственных цепочках: сырье добывают в одних странах, перерабатывают в других, а готовую продукцию поставляют на удаленные рынки потребления.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 России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химия развивается на базе нефти, газа, минеральных солей и фосфатного сырья. Такая база поддерживает производство удобрений, полимеров, аммиака и синтетического каучука.
</a:t>
            </a:r>
            <a:endParaRPr lang="en-US" sz="923" dirty="0"/>
          </a:p>
        </p:txBody>
      </p:sp>
      <p:sp>
        <p:nvSpPr>
          <p:cNvPr id="10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центры отрасли сформировались в Поволжье, на Урале, в Сибири и на Северо-Западе. Их развитие связано с транспортными узлами, энергетикой и традициями промышленной переработки.
</a:t>
            </a:r>
            <a:endParaRPr lang="en-US" sz="965" dirty="0"/>
          </a:p>
        </p:txBody>
      </p:sp>
      <p:sp>
        <p:nvSpPr>
          <p:cNvPr id="11" name="Text 4"/>
          <p:cNvSpPr txBox="1"/>
          <p:nvPr/>
        </p:nvSpPr>
        <p:spPr>
          <a:xfrm>
            <a:off x="530502" y="34071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заметна на мировом рынке минеральных удобрений, аммиака и полимеров. Экспортная ориентация помогает отрасли сохранять масштаб, но требует устойчивой логистики и модернизации предприятий.
</a:t>
            </a:r>
            <a:endParaRPr lang="en-US" sz="965" dirty="0"/>
          </a:p>
        </p:txBody>
      </p:sp>
      <p:sp>
        <p:nvSpPr>
          <p:cNvPr id="12" name="Text 5"/>
          <p:cNvSpPr txBox="1"/>
          <p:nvPr/>
        </p:nvSpPr>
        <p:spPr>
          <a:xfrm>
            <a:off x="3380923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химии зависят от обновления оборудования, доступа к сырью, качества транспорта и внедрения современных технологий. Без технологического обновления отрасли трудно повышать конкурентоспособность.
</a:t>
            </a:r>
            <a:endParaRPr lang="en-US" sz="8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941708"/>
            <a:ext cx="5226300" cy="1652433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российской химии по регионам и продукции
</a:t>
            </a:r>
            <a:endParaRPr lang="en-US" sz="2026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направлений помогает увидеть, как сырье, территория и хозяйственные задачи определяют специализацию отрасли.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Нефтехимия и азотная химия формируют основу отрасли, а фармацевтика и тонкая химия усиливают научно-технологическую специализацию крупных центров.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географии химической промышленности России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энергоёмкость и потребность в капитале делают отрасль чувствительной к инфраструктуре, тарифам и качеству управления производством.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сильнее всего влияет на энергосистему, экспорт и инвестиционную активность, а её рост обычно тянет за собой транспорт и занятость.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химической отрасли на экономику региона и страны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3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влияния химической промышленности на экономику; обобщение по материалам курса
</a:t>
            </a:r>
            <a:endParaRPr lang="en-US" sz="7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 промышленная безопасность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в 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предприятия могут выделять летучие органические соединения и другие загрязнители. Опасность особенно велика там, где используются растворители, реакционные газы и процессы с высокими температурами.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58475" y="19071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и почвы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отходы и утечки сырья способны накапливаться в почве и нарушать экосистемы. Снижение риска требует герметизации оборудования, своевременного вывоза и безопасной переработки отходов.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нередко сопровождается загрязненными стоками, содержащими соли, кислоты, щёлочи и следы реагентов. Поэтому важны очистка воды, контроль сбросов и замкнутые циклы водопользования.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58475" y="38080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опасных производствах экологическая защита неразрывно связана с безопасностью работников и населения. Нужны мониторинг, аварийные планы, исправность оборудования и строгие правила технологической дисциплины.
</a:t>
            </a:r>
            <a:endParaRPr lang="en-US" sz="1082" dirty="0"/>
          </a:p>
        </p:txBody>
      </p:sp>
      <p:sp>
        <p:nvSpPr>
          <p:cNvPr id="11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типовой логике экологического менеджмента и ресурсосбережения в химической промышленности
</a:t>
            </a:r>
            <a:endParaRPr lang="en-US" sz="1032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экологической нагрузки на химических предприятиях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химия всё чаще опирается на катализаторы, которые ускоряют реакцию и уменьшают количество побочных продуктов. Это позволяет экономить сырьё и снижать энергозатраты. В лабораториях такие разработки проходят путь от пробирки до промышленной установки.
</a:t>
            </a:r>
            <a:endParaRPr lang="en-US" sz="785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Катализаторы нового поколения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Биоразлагаемые полимеры, композиты и материалы для аккумуляторов меняют и промышленность, и повседневную жизнь. Они помогают создавать более лёгкие изделия, повышать безопасность хранения энергии и уменьшать нагрузку на окружающую среду.
</a:t>
            </a:r>
            <a:endParaRPr lang="en-US" sz="831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 будущего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химия требует не только новых веществ, но и новых способов производства. Переработка углекислого газа, повторное использование растворителей и снижение токсичности процессов делают заводы более эффективными и устойчивыми.
</a:t>
            </a:r>
            <a:endParaRPr lang="en-US" sz="840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Замкнутые технологии
</a:t>
            </a:r>
            <a:endParaRPr lang="en-US" sz="1381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Инновации: зелёная химия и новые материалы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981" y="1409650"/>
            <a:ext cx="218400" cy="24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6456" y="142525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931" y="1437383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3406" y="1425250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26881" y="1425250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и компетенции в химической отрасли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2144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Химик-технолог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Разрабатывает и совершенствует технологические процессы, подбирает режимы реакции и следит за качеством продукции. Работа требует глубоких знаний химии, внимательности и умения принимать решения в нестандартных ситуациях.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200790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Лаборант и аналитик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Проводит анализ сырья, полуфабрикатов и готовой продукции, чтобы выявлять отклонения и подтверждать соответствие стандартам. Здесь особенно важны точность измерений, аккуратность и навыки лабораторной работы.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80138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Аппаратчик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Обслуживает оборудование, следит за параметрами давления, температуры и подачи сырья. От него зависит стабильность процесса, поэтому необходимы дисциплина, ответственность и строгое соблюдение правил безопасности.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559485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 и автоматизатор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Настраивает линии, датчики и системы контроля, повышая производительность и снижая потери. Такая работа требует технического мышления, понимания цифровых систем и умения работать с промышленной автоматикой.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73883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 и специалист по 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Оценивает риски загрязнения, помогает внедрять очистные технологии и контролирует соблюдение природоохранных норм. Эта профессия соединяет заботу об окружающей среде с защитой людей и производственной устойчивостью.
</a:t>
            </a:r>
            <a:endParaRPr lang="en-US" sz="136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как основа современного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 связывает сырье, науку, энергетику и логистику в единую систему. Её будущее определяется глубокой переработкой, цифровизацией, экологической модернизацией и ростом безопасности производства.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2026-06-03T01:44:09Z</dcterms:created>
  <dcterms:modified xsi:type="dcterms:W3CDTF">2026-06-03T01:44:09Z</dcterms:modified>
</cp:coreProperties>
</file>