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как фундаментальное понятие биологии: ключевые темы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3883175"/>
            <a:ext cx="34302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основная единица классификации живых организмов с общими признаками и потомством.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становление понятия вида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первым систематизировал виды по внешним чертам в XVIII веке. Позже появились эволюционные и генетические подходы, углубив понимание биологической систематики и разнообразия.
</a:t>
            </a:r>
            <a:endParaRPr lang="en-US" sz="968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определение вида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объединяет особей с похожими морфологическими, физиологическими и генетическими признаками, способных к свободному скрещиванию и плодотворному потомству.
</a:t>
            </a:r>
            <a:endParaRPr lang="en-US" sz="977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вида возможна изменчивость, но его представители сохраняют общую целостность, чётко отличаясь от других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выделения вида в биологии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 основывается на сходстве внешних признаков: форма, цвет, размеры организма.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учитывает особенности жизненного цикла, типы размножения и активности особей.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 опирается на совместимость геномов, структуру хромосом и наследственные характеристики.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критерий связан с занимаемой нишей, средой обитания и образом жизни вида.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23986"/>
            <a:ext cx="5037600" cy="168907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критериев выделения вида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четыре основных критерия, их признаки и практическое применение в биологии.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всех критериев вместе обеспечивает точное определение вида.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критерий: внешний облик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бурым и белым медведями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Бурый и белый медведи отличаются размером, цветом шерсти и формой головы. Несмотря на морфологические отличия, они заняли различные ареалы обитания, что помогает учёным разграничивать виды.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между большой синицей и лазоревкой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синица и лазоревка видны различия в окраске оперения и размерах. Эти внешние признаки традиционно используются для определения видов среди птиц средних широт.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критерий: жизненные процессы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пределах вида особи имеют сходные типы размножения и биологические циклы, обеспечивая успешное продолжение рода.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периоды активности у особей одного вида едины, что влияет на синхронность развития.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совместимость физиологии разных пород собак, позволяющая им скрещиваться без проблем.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критерий: основы наследственности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характеризуется одинаковым набором и структурой хромосом — кариотипом, что обеспечивает генетическую совместимость.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Совместимость ДНК внутри вида позволяет получать плодовитое потомство и поддерживать стабильность рода.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барьеры препятствуют скрещиванию разных видов, предотвращая обмен несовместимым генетическим материалом.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лошадь и осёл дают стерильного мула, демонстрируя генетический барьер между видами.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Оседлость и кормовые привычки воробьиных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воробьиных птиц живут в сходных местах, но питаются разной пищей — одни семенами, другие насекомыми. Это поддерживает разделение экологической ниши внутри семейства.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экосистемы через экологические ниши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экосистемах виды занимают специализированные ниши, что снижает конкуренцию. Например, одни животные активны днём, другие — ночью, по-разному используя ресурсы.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критерий: роль и ниша в природе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вида: внутреннее строение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состоит из популяций — групп особей, свободно скрещивающихся и находящихся на определённых территориях.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вида выделяют подвиды, расы и морфы, отражающие локальные и морфологические вариации.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структура помогает виду сохранять генетическое разнообразие и адаптироваться к различным условиям среды.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Популяция: механизм поддержания вида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это группа особей одного вида, которые живут на общей территории и свободно скрещиваются между собой, обеспечивая обмен генетическим материалом.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популяций формируются уникальные наследственные признаки, которые помогают виду адаптироваться к локальным природным условиям и изменяющейся среде обитания.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внутри популяции способствует увеличению генетического потенциала и устойчивости вида к болезням, климатическим изменениям и другим факторам риска.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развитие популяций снижает угрозу вымирания вида, поддерживая его численность и динамику в природных экосистемах.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Иерархическая структура вида и передача наследственности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организации вида на уровне популяций, подвидов и особей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биологического разделения видов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Серый волк (Canis lupus) и рыжий волк (Cuon alpinus) различаются по внешним признакам, генам и экологическим особенностям, и не образуют плодовитого потомства.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растениях ель европейская (Picea abies) и ель сибирская (Picea obovata) имеют разные ареалы и признаки, что препятствует их гибридизации и поддерживает биологические границы.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Чёткость границ между видами служит основой для правильной систематики и помогает изучать разнообразие живых организмов в природе.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Внутривидовое разнообразие: подвиды и расы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Подвиды — группы внутри вида, обладающие незначительными отличиями в строении или поведении, но сохраняющие способность к свободному скрещиванию между собой и другими подвиды.
</a:t>
            </a:r>
            <a:endParaRPr lang="en-US" sz="96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Расы — стабильные популяции с характерными особенностями, например, в окраске или строении, как разные рассы берёз, отличающиеся цветом коры, что отражает адаптацию к условиям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внутри видов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аллелей способствует адаптации к меняющимся условиям среды, повышая устойчивость видов к заболеваниям и климатическим факторам.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генетическая диверсификация обеспечивает способность популяций выживать и развиваться в разных регионах России.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генетики растений,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изоляции видов: барьеры смешивания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разделяет ареалы обитания, что предотвращает скрещивание между разными видами, примером являются горные хребты, разделяющие популяции.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Этологическая изоляция выражается в различиях поведений и времени размножения, как у лягушек с разными брачными периодами, препятствуя смешиванию генов.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барьеры обусловлены несовместимостью геномов, что делает гибриды стерильными, как мул — потомок лошади и осла.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видов в поддержании экосистемы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занимают свои ниши, участвуя в пищевых цепях как хищники, травоядные и продуценты, поддерживая устойчивость природных сообществ.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выполняют специализированные функции, например, опыление растений, обеспечивая воспроизводство флоры и разнообразие экосистем.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ключевого вида ведёт к нарушению баланса, снижению биоразнообразия и ухудшению функционирования природных систем.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000" y="1157375"/>
            <a:ext cx="70720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животных России по видам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богатство видов, населяющих российские экосистемы, и демонстрируют разнообразие позвоночных классов.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представляют наиболее многочисленную группу, что свидетельствует о разнообразии их экологических адаптаций в России.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виды: российские примеры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сталкивается с угрозой из-за утраты среды обитания и браконьерства. Программы охраны включают создание заповедников и мониторинг популяций для сохранения численности.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Выхухоль: скрытый обитатель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пресноводный зверёк выхухоль страдает от загрязнения рек и разрушения местообитаний. Экологические меры направлены на восстановление чистоты вод и охрану территорий.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 — на грани исчезновения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ареала и потери среды жизни сделали дальневосточного леопарда объектом защитных программ. Охрана включает борьбу с браконьерством и восстановление дикой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основа биологических знаний и охраны природы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вида как базовой категории биологии помогает систематизировать жизнь, изучать эволюцию и сохранять разнообразие для устойчивого развития и будущих поколений.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2026-05-09T07:26:59Z</dcterms:created>
  <dcterms:modified xsi:type="dcterms:W3CDTF">2026-05-09T07:26:59Z</dcterms:modified>
</cp:coreProperties>
</file>