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одинаковых множителей, квадрат, куб и практические задачи.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показателем: краткая запись повторяющегося умножения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записывать длинные произведения короче, быстрее считать и лучше понимать формулы. Эта тема нужна не только в алгебре: она встречается в геометрии, физике и информатике.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степени в 7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показывает число повторов, а основание — какое число умножается само на себя. Так запись становится короче и понятнее.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7 класса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одинаковых множителей содержит запись 5³.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Основание, показатель и значение степени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показывает число, которое повторяется в произведении. В записи 3⁴ это число 3 умножается само на себя несколько раз.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объединяет два элемента: число, которое повторяется, и число повторов. Поэтому запись aⁿ удобно использовать в формулах и задачах.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степени получается после вычисления всех одинаковых множителей. Например, 3⁴ означает 3·3·3·3 и равно 81.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указывает, сколько раз нужно взять основание множителем. Он отвечает не за значение, а за количество повторов.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показателя заметно меняет результат. Это хороший пример того, как быстро растут степени.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увеличении показателя значение удваивается, поэтому рост становится очень быстрым.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степени числа 2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и кубы чисел от 1 до 10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квадрат и куб одного и того же числа. Это помогает быстро видеть разницу между второй и третьей степенью.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это вторая степень, а куб — третья; при одинаковом числе куб всегда растёт быстрее.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степени вслух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a² читается «а в квадрате». Так говорят, когда показатель равен 2, и это один из самых частых случаев в задачах.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a³ читается «а в кубе». Это название связано с третьей степенью и помогает запомнить её геометрический смысл.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aⁿ читается «а в степени n» или «а в n-й степени». Такой вариант подходит для любого натурального показателя.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чтение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6⁴ — это «шесть в четвёртой степени», 2¹⁰ — «два в десятой степени», а 9² — «девять в квадрате».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вычислить степень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примере 4³.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степень 1 и степень 0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в первой степени равно самому себе: a¹ = a. Это правило помогает увидеть, что степень не меняет число, если показатель равен 1.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степень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натуральных показателей основное внимание уделяют степеням 2, 3 и более. Именно они чаще встречаются в вычислениях и геометрических задачах.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7 классе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a⁰ = 1 при a ≠ 0 изучают позже, когда расширяют понятие степени. Оно важно для более полного понимания свойств степеней.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 связан с площадью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a, то его площадь выражается через a². Здесь степень показывает, что измерение идёт по двум направлениям.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4 см, его площадь равна 4² = 16 см². На таком примере легко увидеть связь степени с геометрией.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 квадрате» связано с фигурой, у которой две равные стороны. Поэтому в формуле площади появляется именно вторая степень.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22074"/>
            <a:ext cx="419400" cy="37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куб связан с объёмом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куба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все рёбра равны, поэтому его объём удобно выражать через одно число. Если длина ребра равна a, то в объёме участвуют три одинаковых множителя: a · a · a.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a³ показывает, что число берётся множителем три раза. Именно поэтому объём куба с ребром 3 см равен 3³, то есть 27 см³, а не просто 3·3.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степени с объёмом помогает не заучивать формулу отдельно, а понимать её смысл. Чем больше ребро куба, тем быстрее увеличивается объём, потому что меняются сразу три измерения.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одинакового основания третья степень даёт значения заметно больше второй. Это особенно хорошо видно при переходе от 4 к 5.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Кубы растут быстрее квадратов, потому что показатель больше на один. Даже небольшое увеличение основания даёт резкий прирост результата.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учебные примеры.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квадратов и кубов одинаковых чисел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произведения и запись степени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повторяющееся умножение заменяется более короткой записью степени.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сокращает запись и помогает быстрее выполнять вычисления, особенно когда множителей много.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степень с умножением и сложением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показывает, сколько раз число должно повторяться в произведении. В записи 2³ именно двойка умножается сама на себя три раза, а не складывается и не превращается в обычный пример.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показатель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2³ не равно 2·3 и не равно 2+2+2. Здесь важно понимать, что маленькая цифра сверху относится к степени, а не является отдельным множителем или слагаемым.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меняй смысл записи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кажется сложным, полезно сначала заменить степень на повторяющееся умножение. Тогда сразу видно, сколько одинаковых множителей нужно записать и как получить верный результат.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расшифруй запись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один множитель пропускают или считают не по порядку. Проверка через последовательное умножение помогает быстро заметить неточность и исправить ответ.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вычисление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степенью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чаще всего возникают ошибки, и как верно читать и вычислять степень.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площадь квадрата со стороной a, появляется запись a². На уроке это удобно показывать на клетчатой бумаге: каждая сторона измеряется в одинаковых единицах, а результат выражает количество квадратных единиц.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тетради и площадь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коробки или кубика важен уже не только размер стороны, но и пространство внутри. Поэтому в объёме используется a³. Такой пример легко представить дома: чем длиннее ребро, тем заметнее меняется вместимость.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и объём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коротко записывать большие значения, например 10³. Это полезно, когда нужно быстро читать числа, сравнивать записи и не теряться в длинных произведениях в задачах по алгебре.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на практике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 реальной жизни и в школьных задачах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встречаются не только в формулах, но и в ответах к задачам, где важно записать выражение компактно и без лишних действий.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степень нужна там, где требуется короткая запись и работа с площадями или объёмами. Остальные применения дополняют эти основные случаи.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алгебры.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степень помогает считать быстрее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четыре примера решаются без ошибок, значит, правило повторяющегося умножения уже понятно и можно переходить к более сложным заданиям.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примера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быстро проверить, умеешь ли ты вычислять степень с натуральным показателем.
</a:t>
            </a:r>
            <a:endParaRPr lang="en-US" sz="39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урока алгебры.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Самопроверка: что нужно помнить о степени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вспомнить основные элементы записи степени и связать их с примером.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степени каждый элемент имеет свою роль: основание повторяется, показатель указывает число повторов, а значение получается после умножения.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 делает повторяющееся умножение коротким и понятным. Если помнить роль основания и показателя, проще читать записи, вычислять выражения и применять степень в геометрии.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степень с натуральным показателем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2026-05-30T00:09:08Z</dcterms:created>
  <dcterms:modified xsi:type="dcterms:W3CDTF">2026-05-30T00:09:08Z</dcterms:modified>
</cp:coreProperties>
</file>