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отрезка: зачем изучать
</a:t>
            </a:r>
            <a:pPr algn="l" indent="0" marL="0">
              <a:lnSpc>
                <a:spcPct val="90000"/>
              </a:lnSpc>
              <a:buNone/>
            </a:pPr>
            <a:r>
              <a:rPr lang="en-US" sz="20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отрезок превращается в удобную проекцию?
</a:t>
            </a:r>
            <a:endParaRPr lang="en-US" sz="442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проекция в геометрии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помогает переводить наклонные линии в понятный вид. Она нужна в чертежах, измерениях и геометрических построениях, где важно сохранить порядок точек и точно сравнить длины.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в жизни: тень и чертёж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лежащий на столе под углом к свету, отбрасывает тень. Эта тень напоминает проекцию: предмет как будто переносится на линию, сохраняя своё положение относительно неё.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 карандаша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проекция помогает показать наклонный отрезок на прямой и сделать рисунок удобнее для измерений. Так проще находить размеры, сравнивать части фигуры и проверять построение.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без лишней сложности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проекции связывают высоты, расстояния и площади. Они позволяют заменить сложную пространственную ситуацию более простой схемой и быстро перейти к расчётам.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приём в задачах
</a:t>
            </a:r>
            <a:endParaRPr lang="en-US" sz="13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базовые понятия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конца, поэтому на ней можно отмечать сколько угодно точек. Это важно: проекция всегда ищется именно на заданной прямой, а не рядом с 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образует с прямой прямой угол. Именно такая линия нужна, чтобы точно опустить точку на прямую и получить её проекцию без искажения порядка.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точками. Его удобно рассматривать в задачах на построение, потому что у него есть чёткие границы и можно отдельно изучать каждый конец.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667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проекция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 на прямую — это место, где прямая встречается с перпендикуляром, проведённым из данной точки. Такой способ даёт единственный и точный результат.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21865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уже лежит на прямой, ничего опускать не нужно: её проекция совпадает с самой точкой. Это помогает быстро проверять простые случаи без лишних построений.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точки: определение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проекцию точки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с линейкой и угольником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92490"/>
            <a:ext cx="4007700" cy="960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частных случая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случаев помогает не путать проекцию точки на прямую с положением самой точки. В обоих случаях результат однозначен.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всегда единственна, а в частном случае совпадает с самой точкой.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проекции точки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отрезка: определение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проекцией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Проекцией отрезка называют новый отрезок на прямой, который соединяет проекции его двух концов. Это основное определение, от которого строятся все дальнейшие свойства и задачи.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оба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концы исходного отрезка, а потом переходят к их проекциям. Именно эти две точки задают границы результата, поэтому важно не пропустить ни одну из них.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получается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конца дают одну и ту же точку на прямой, проекция вырождается. Тогда вместо отрезка получается одна точка, и это тоже корректный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проекции отрезка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через проекции концов отрезка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конца есть и у исходного отрезка, и у его проекции.
</a:t>
            </a:r>
            <a:endParaRPr lang="en-US" sz="229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 и его проекции всегда есть начало и конец, поэтому важно следить за обеими границами при построении.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проекции отрезка.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проекций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проецировании сохраняется порядок точек, а длина проекции не может быть больше исходного отрезка.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наклона, тем меньше проекция; при параллельности длины совпадают, а при перпендикулярности проекция исчезает.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ортогональной проекции; учебный пример по теме «Проекция отрезка».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стороны на основание в прямоугольном треугольнике совпадает с прилежащим катетом. Это удобно для перехода от наклонной стороны к знакомым элементам фигуры.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между отрезком и прямой увеличивается, его проекция становится короче. Так легко сравнивать разные положения одного и того же отрезка.
</a:t>
            </a:r>
            <a:endParaRPr lang="en-US" sz="1206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0° отрезок лежит на прямой, поэтому проекция равна его длине. Это самый «длинный» возможный случай проецирования.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90° отрезок перпендикулярен прямой, и вся длина «схлопывается» в точку. Проекция в этом случае имеет нулевую длину.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треугольником и углом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проекции отрезка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проекции отрезка на заданную прямую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на длину проекции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длины проекции удобно использовать косинус угла между отрезком и прямой: чем больше угол, тем заметнее уменьшение результата.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угла с 30° до 60° проекция сокращается почти вдвое: это наглядно показывает зависимость от наклона.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10·cos30° и 10·cos60°; математический расчёт для школьной геометрии.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наблюдения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проверять чертежи и сравнивать фигуры, не перестраивая задачу заново. Достаточно помнить, что параллельность сохраняет длину проекции.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расстояние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не влияет на результат. Важен не сдвиг плоскости, а угол и ориентация самого отрезка.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задают одинаковое направление для проецирования. Из-за этого положение самой прямой меняется, а результат построения — нет.
</a:t>
            </a:r>
            <a:endParaRPr lang="en-US" sz="114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перенести один и тот же отрезок на другую параллельную прямую, его проекция не изменится. Направление измерения остаётся тем же, поэтому длина совпадает.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ситуации в треугольнике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основание и высота часто рассматриваются вместе с проекцией наклонной стороны. Так становится понятнее, почему площадь равна половине произведения основания на высоту. Сама проекция показывает, какая часть стороны «ложится» на основание.
</a:t>
            </a:r>
            <a:endParaRPr lang="en-US" sz="619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проекция наклонной стороны на катет помогает увидеть связь между сторонами. Она показывает, как меняется длина при разном угле наклона. Это полезно при сравнении нескольких треугольников на одном чертеже.
</a:t>
            </a:r>
            <a:endParaRPr lang="en-US" sz="652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сторона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высоту к основанию, у фигуры появляется опорный перпендикуляр. От него удобно отсчитывать проекции и проверять, не ошибся ли ученик в построении. Такой приём делает чертёж аккуратнее и понятнее.
</a:t>
            </a:r>
            <a:endParaRPr lang="en-US" sz="73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построение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частую ошибку с правильной проверкой результата. Во всех случаях ответ должен лежать на заданной прямой и соответствовать перпендикулярному построению.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 — принадлежность проекции заданной прямой. Если этого нет, построение выполнено неверно.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построении проекций в школьной геометрии.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быстро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 — это основание перпендикуляра на прямую. Если точка уже лежит на прямой, проекция совпадает с ней. Среди вариантов ответа выбирают тот, где есть именно точка, а не линия или отрезок.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получается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отрезка становится точкой, когда оба его конца проецируются в одну и ту же точку. Это бывает, если отрезок перпендикулярен прямой.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перпендикуляр к заданной прямой. Затем находят точку пересечения и только после этого продолжают построение. Если перепутать порядок, легко получить неверный результат.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проекций на одной прямой сохраняется порядок точек. Если на исходном отрезке одна точка была между двумя другими, то и её проекция останется между 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 и сравни проекцию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для самостоятельного построения и проверки результата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 всегда строится перпендикуляром, а проекция отрезка — по двум его концам. Помни правило длины и используй его для быстрых проверок на чертеже.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проекции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2026-07-27T06:45:05Z</dcterms:created>
  <dcterms:modified xsi:type="dcterms:W3CDTF">2026-07-27T06:45:05Z</dcterms:modified>
</cp:coreProperties>
</file>