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и рекомендации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мнение и советы влияют на нашу жизнь и общение.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выражать мнение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умение ясно высказывать мысли и давать советы помогает подросткам лучше понимать себя и общаться со сверстниками. Эти навыки поддерживают развитие критического мышления и самостоятельности.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выражение мнения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— это рассказ о своих взглядах или оценках по определённому вопросу, основанный на личных ощущениях или фактах.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может выражаться словами, жестами или мимикой и передаёт внутреннюю позицию человека по теме общения.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мнения зависит от того, насколько хорошо оно аргументировано и понятно сформулировано собеседникам.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мнения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окружающих и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формируется под воздействием родителей, учителей, друзей и накопленного личного опыта — всё это создаёт основу для взглядов подростка.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эмоций 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коллективная атмосфера и разнообразие источников информации помогают расширять и корректировать понимание разных вопросов.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умения выражать своё мнение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яркой личной позиции развивает способность анализировать ситуации и принимать ответственные решения самостоятельно.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 способствует повышению самоуважения и уверенности в своих действиях и убеждениях.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 улучшаются за счёт умения слушать и объяснять свою точку зрения в коллективе.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отношения с друзьями и взрослыми укрепляются благодаря открытым и честным разговорам о своих мыслях.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выражения мнений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друзьями и выступления в школе позволяют ясно и быстро делиться своими взглядами и аргументами перед другими людьми.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Эссе, сообщения и посты в социальных сетях дают возможность тщательно продумать и структурировать своё мнение, делясь им с широкой аудиторией.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Невербальная коммуникация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поза помогают дополнить слова, выражая эмоции и отношение к теме без использования прямой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9965" y="2183062"/>
            <a:ext cx="3087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фразы для выражения мнения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считаю, что…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помогает начать высказывание своей точки зрения в официальном или неформальном разговоре.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мой взгляд…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личное восприятие или мнение, подчёркивая субъективность оценки.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кажется…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Используется, когда человек не уверен полностью и хочет мягко высказать предположение.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не согласен…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вежливо выразить несогласие с ранее высказанным мнением, поддерживая диалог.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выражением личного взгляда и советом, направленным на помощь другому человеку.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— внутренняя позиция, рекомендация — помощь адресату.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русского и английского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выражения мнения и рекомендации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рекомендация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— это совет, основанный на знаниях или личном опыте, который служит подсказкой для выбора действий в конкретной ситуации.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исходить как от официальных лиц, так и от близких людей, оказывая разную степень влияния на решения.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рекомендаций — помочь человеку сделать правильный или более осознанный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рекомендации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помогают избегать ошибок и принимать взвешенные решения, используя чужой опыт и знания для улучшения собственной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советы учителей и друзей способствуют учебным успехам и развитию навыков общения с окружающими.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дачи рекомендаций на русском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 бы советовал…» часто используется для мягкого начала совета, позволяя собеседнику почувствовать уважение и возможность выбора.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«Рекомендую попробовать…» подчёркивает личный опыт отправителя совета и придаёт слову дополнительную убедительность.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«Вам стоит…» и «Следует…» звучат более прямолинейно и призваны побудить к действию, сохраняя при этом вежливый тон.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«Лучше всего…» помогает подчеркнуть наиболее оптимальный вариант или решение из предлагаемых, что упрощает принятие решения адресатом.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всегда адресованы конкретному человеку и сопровождаются желанием помочь, в отличие от мнения, которое может быть общим и не иметь прямого адресата.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9131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рекомендаций направлены на помощь другому человеку, в то время как выражение мнения может быть исключительно личным высказыванием.
</a:t>
            </a:r>
            <a:endParaRPr lang="en-US" sz="202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русскому языку,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выражения мнения и рекомендации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построения диалога согласно педагогическим исследованиям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аргументов в убеждении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фактов и проверенной информации усиливает доверие к выраженному мнению или рекомендации, помогает собеседнику лучше понять позицию автора.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результатов исследований или статистики подкрепляет совет, делая его более объективным и весомым в глазах аудитории.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из личного опыта позволяют создать эмоциональную связь, что повышает эффективность убеждения и способствует вниманию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выражении мнения или совета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категоричность и навязывание собственной позиции вызывают сопротивление и снижают вероятность принятия собеседником высказанной точки зрения.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аргументов и игнорирование мнений других ведёт к недопониманию и конфликтам, подрывая доверие и создавая барьеры в общении.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культурных различий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культуре ценится открытость и прямота в выражении мнений, что может восприниматься как искренность и честность.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англоязычных странах предпочтение отдаётся более мягким, дипломатичным формам, где советы часто преподносятся косвенно и деликатно.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подобных особенностей важно для успешного межкультурного общения и предотвращения недоразумений в международных ситуациях.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формы выражения мнения и рекомендаций в зависимости от культурного контекста способствует более эффективному и уважительному диалогу.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школьники демонстрируют активное участие в коммуникации, что способствует развитию социальных навыков и уверенности.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выражения мнения и рекомендации отражает значимость этих умений для подростков в учебной и личной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учащихся 9-х классов, Москва, февраль 2023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выражения мнения и рекомендаций среди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площадка обмена мнениями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используют VK, YouTube и Telegram для обсуждения актуальных тем и получения советов от блогеров и сверстников. Это способствует быстрому обмену информацией и формированию коллективного мнения.
</a:t>
            </a:r>
            <a:endParaRPr lang="en-US" sz="1358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и тематических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и онлайн-группы оказывают огромное влияние на предпочтения и поведение подростков, помогая им ориентироваться в новых знаниях и принимать решения, опираясь на коллективный опыт.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интернета в распространении мнений и советов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ситуаций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спрашивает, чем заняться после школы — высказывается личное мнение о хобби и даётся рекомендация, учитывающая интересы и возможности.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 советует, как подготовиться к контрольной, используя личный опыт и предлагая эффективные методы приготовления.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 рекомендует режим питания, опираясь на медицинские знания и заботу о здоровье ребёнка, что выражается в формальной рекомендации.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навыка выражения мнения и рекомендаций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чётко выражать собственные взгляды и давать аргументированные советы способствует развитию самостоятельности и успешному общению, необходимому подросткам для взрослой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2026-05-07T05:12:40Z</dcterms:created>
  <dcterms:modified xsi:type="dcterms:W3CDTF">2026-05-07T05:12:40Z</dcterms:modified>
</cp:coreProperties>
</file>