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селекции и биотехнологии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методы селекции, биотехнологии в агропроме, медицине и экологии для инноваций.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фундамент селекции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сформировалась в XIX веке на базе генетики Менделя. Российские учёные Мичурин и Вавилов внесли значимый вклад, развив методы гибридизации и теорию центров происхождения культур.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селекции животных и микроорганизмов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селекции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– повышение продуктивности: рост удоев, массы тела, яйценоскость. Важна устойчивость к болезням и адаптация к климату, а также улучшение пищевых и технологических свойств сырья.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микробиологической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микробиологии целью являются новые штаммы с высокими показателями продукции антибиотиков, ферментов, витаминов и других биологически активных веществ для различных отраслей.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 животных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объединяет ценные признаки разных пород для получения улучшенных потомков; применяется широко для повышения продуктивности.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повышает однородность потомства через близкородственное скрещивание, а аутбридинг увеличивает жизнеспособность путем скрещивания разных пород.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помогает закрепить желательные черты, поддерживая стабильность качеств и оптимизируя породы для хозяйственных целей.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мутагенеза и полиплоидии создают новые варианты признаков, дополнительно искусственное осеменение контролирует размножение и улучшает генетический состав.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микроорганизмов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Фенотипический отбор и мутагенез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выбора штаммов применяют оценку внешних признаков, а также индуцирование мутаций с помощью рентгеновского и УФ-излучения для создания новых форм микробов.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 и гибридизация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методы искусственной рекомбинации ДНК и скрещивания штаммов, что позволяет создать уникальные генетические комбинации и увеличить продуктивность микроорганизмов.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штаммовых коллекций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среды и коллекции штаммов служат базой для эффективного отбора и сохранения высокопродуктивных линий дрожжей, бактерий и плесеней в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селекции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изменчивость, возникающая благодаря мутациям и рекомбинации, является фундаментом селекционных процессов и разнообразия признаков у организмов.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маркёры и генетическое картирование позволяют точно отслеживать нужные гены, повышая эффективность селекционного отбора.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Менделя, доминантность, рецессивность, а также взаимодействия генов, такие как плейотропия и эпистаз, регулируют наследование и проявление признаков.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селекция животных и микроорганизмов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объектов, методов, сроков получения и итоговых результатов селекции показывает преимущества каждого в своей области.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позволяют быстрее и эффективнее получать новые формы благодаря короткому циклу размножения.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современной литературы по биотехнологии и селекции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гетерозиса проявляется в повышенной жизнеспособности воспроизводимых гибридов, что широко используется для создания продуктивных пород и штаммов.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её значение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получения гибридов при скрещивании разных пород или видов улучшает продуктивность и адаптивные свойства. Пример: мула выносливость при наследстве от осла и лошади.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создаёт наследственные изменения с помощью физических и химических факторов, расширяя генетическую базу для селекции и улучшения признаков.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создания антибиотикопродуцирующих штаммов и повышения устойчивости микроорганизмов к кислотам и неблагоприятным условиям.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 возникновение полезных мутаций, которые закрепляются последующим отбором, повышая эффективность селекционных программ.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мутагенеза в селекции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селекции: ГМО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животные с внедрёнными генами, обеспечивающими устойчивость к инфекциям и улучшенные характеристики. Например, мыши с повышенной иммунной защитой для медицинских исследований.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Бактерии-продуценты лекарств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бактерии синтезируют человеческий инсулин и другие препараты, что революционизирует производство медикаментов, снижая затраты и улучшая качество.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 ферментативной активностью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Модифицированные дрожжи используются для промышленного производства ферментов, необходимых в пищевой промышленности и биотехнологиях, сокращая сроки и повышая выход продукции.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Клональная селекция направлена на размножение организмов с выдающимися признаками, что обеспечивает стабильность и сохранение ценных генетических качеств без изменений между поколениями.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Клональная селекция и клонирование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Долли стала первым клонированным млекопитающим, продемонстрировав возможность получения генетической копии взрослого организма, что открыло новые горизонты в биотехнологии.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лабораторных мышей применяется для создания однородных популяций, необходимых для точных научных экспериментов и медицины, снижая генетическую вариативность.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промышленной биотехнологии клонирование микроорганизмов одного штамма позволяет массово производить биологически активные вещества с гарантированным качеством и стабильной эффективностью.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применения биотехнологии с 1990 по 2020 год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2000 по 2010 годы наблюдается наибольший рост интереса, связанный с развитием ГМО и промышленного использования микробов.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экспоненциальный рост патентов, отражающий активное внедрение биотехнологий в науку и промышленность.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патентных баз и научных публикаций,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методы селекции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трансгенеза и конфокальная микроскопия обеспечивают точный анализ и внесение новых генетических изменений, ускоряя селекционные процессы и повышая качество отбора.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и микроклональное размножение позволяют быстро размножать растения и животных с желаемыми свойствами, снижая влияние внешних факторов на фенотип.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программы способствуют существенному увеличению надоя молока и прироста мяса, что сокращает расходы на корма и ветеринарное обслуживание хозяйств.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значимость селекции и биотехнологий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улучшенных пород и микробных штаммов стимулирует рост экспорта сельскохозяйственной и фармацевтической продукции, повышая позиции на международных рынках.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биотехнологий в сельское хозяйство и промышленность способствует модернизации отраслей и открывает дополнительные экономические возможности для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селекции в производство продуктов питания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уровень продуктивности превысил показатели 1970 года в 3–4 раза благодаря инновационным селекционным программам.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продуктивности подтверждает влияние селекции на повышение эффективности и качества пищевой продукции в России.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Россельхознадзора, 2021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селекционных достижений в России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Яичная порода «Ломанн Браун»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порода характеризуется высокой яйценоскостью — до 320 яиц в год. Целенаправленная селекция позволила получить стабильные показатели и адаптацию к климатическим условиям России.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Казахская белоголовая крупный рогатый скот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отличается высокой мясной продуктивностью и отличной адаптацией к экстремальным климатическим условиям, что делает её востребованной в регионах с трудными природными условиями.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Штаммы Bacillus subtilis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 промышленности для производства лизоцима — натурального антимикробного вещества, важного для пищевой и фармацевтической промышленности, обеспечивая безопасность и качество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биобезопасностные вопросы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распространение ГМО может привести к нежелательным экологическим и биологическим последствиям, поэтому необходимо строго регулировать использование таких организмов.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соблюдение мер биобезопасности и законодательного контроля позволяет минимизировать риски аллергии и негативного воздействия новых белков и микроорганизмов.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Интенсификация животноводства требует внимания к благополучию животных, предотвращения стрессов и болезней, чтобы соблюсти этические стандарты производства.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 и геномные технологии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CRISPR/Cas9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позволяет вносить точечные и целенаправленные изменения в ДНК, что открывает перспективы создания уникальных и устойчивых организмов для сельского хозяйства и медицины.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и автоматизация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биоинформатики, анализа больших данных и автоматизации искусственного отбора способствует ускорению селекционных процессов и созданию «дизайнерских» пород и штаммов с заранее заданными качествами.
</a:t>
            </a:r>
            <a:endParaRPr lang="en-US" sz="9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современной селекции и биотехнологии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генетического разнообразия требует разработки новых программ для расширения генофонда и предотвращения деградации пород и штаммов.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дебаты вокруг ГМО и биоинженерии вызывают необходимость прозрачного диалога общества и научного сообщества для принятия сбалансированных решений.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 коммерциализация новых биотехнологических форм сопровождаются сложностями из-за строгих нормативных требований и длительных процедур.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конкуренция и изменения климата стимулируют разработку инновационных селекционных методов, адаптированных к новым угрозам и вызовам.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инновации и ответственность в селекции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селекционные и биотехнологические методы расширяют возможности производства и медицины, при этом важен баланс между разработками, этикой и безопасностью для устойчивого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2026-05-09T23:40:33Z</dcterms:created>
  <dcterms:modified xsi:type="dcterms:W3CDTF">2026-05-09T23:40:33Z</dcterms:modified>
</cp:coreProperties>
</file>