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химического состава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определяет жизнь, рост и наследственность.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химию клетки?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работу организма, нужно видеть, из каких веществ строится клетка и как они обеспечивают обмен веществ, энергию, рост и передачу наследственной информации.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Элементный состав клетки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водород, кислород и азот образуют основу большинства органических молекул клетки. Именно они определяют строение белков, липидов, углеводов и нуклеиновых кислот.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четверка элементов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йод, цинк, медь, кобальт и марганец требуются в очень малых дозах, но без них нарушаются ферментативные реакции, синтез гормонов и обмен веществ.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Фосфор, сера, калий, кальций, магний и натрий нужны клетке в сравнительно больших количествах. Они участвуют в построении молекул, поддержании ионного баланса и работе ферментов.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живых организмов важен не только набор элементов, но и их соотношение. Оно отражает особенности строения клеток разных тканей, видов и функциональных состояний организма.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соотношения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характер клеточного состава: вода преобладает, а сухое вещество в основном представлено белками.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 массе компоненты, такие как липиды и нуклеиновые кислоты, имеют непропорционально важные функции.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веществ в клетке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школьному курсу биологии; значения округлены для наглядности.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главная среда клеточных реакций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только растворяет вещества, но и сама участвует в биохимических процессах. Особенно важны реакции гидролиза, при которых крупные молекулы распадаются на более простые.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ионы, газы и многие низкомолекулярные вещества, создавая среду, в которой идут реакции обмена веществ и транспорт соединений внутри клетки.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растворитель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полярности вода образует водородные связи. Это влияет на поведение белков, нуклеиновых кислот и мембран, а также на устойчивость клеточных структур.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теплоемкость воды помогает клетке медленнее нагреваться и остывать. Поэтому она играет важную роль в терморегуляции и защите от резких колебаний температуры.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баланс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0" y="163085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1144" y="1671170"/>
            <a:ext cx="431700" cy="34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 ионы клетки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ионы поддерживают мембранный потенциал и обеспечивают проведение нервных импульсов. Их равновесие особенно важно для возбудимых тканей, где быстро меняется электрическое состояние мембраны.
</a:t>
            </a:r>
            <a:endParaRPr lang="en-US" sz="1057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 натрий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участвуют в сокращении мышц и в передаче внутриклеточных сигналов. Они служат важным регулятором процессов, от работы ферментов до выделения веществ клеткой.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необходим многим ферментам и входит в состав хлорофилла у растений. Без него нарушаются реакции обмена веществ и процессы, связанные с использованием энергии.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йод, цинк, медь, кобальт и другие микроэлементы присутствуют в малых количествах, но входят в состав ферментов, гормонов и белков, определяющих нормальный обмен веществ.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Следовые элементы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Фосфат-ионы нужны для синтеза АТФ, нуклеиновых кислот и фосфолипидов. Поэтому они тесно связаны и с энергетикой клетки, и с построением ее наследственного материала.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19225"/>
            <a:ext cx="4839600" cy="241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у каждого класса органических веществ есть собственное строение, особые функции и характерные примеры.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напрямую связано с функцией: чем сложнее молекула, тем разнообразнее ее роль в клетке и организме.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базовых сведений о классах органических веществ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органических веществ клетки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44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 — основа структуры и функций клетки
</a:t>
            </a:r>
            <a:endParaRPr lang="en-US" sz="3444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реакций в клетке ускоряется ферментами — белками с высокой специфичностью. Без них обмен веществ был бы слишком медленным для поддержания жизни.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основа обмена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мембран, цитоплазмы, ферментов, антител, мышечных волокон и транспортных систем. Они обеспечивают как строение клетки, так и ее работу.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функций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белка определяет его биологическую активность. Если структура нарушается, молекула может утратить способность выполнять свою функцию.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определяет роль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20 аминокислот, соединенных пептидными связями. Различная последовательность аминокислот создает бесконечное разнообразие молекул с разными свойствами.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аминокислот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 клеточные мембраны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плохо растворяются в воде, поэтому они легко собираются в упорядоченные структуры. В клеточной мембране фосфолипиды образуют бислой, который отделяет внутреннюю среду от внешней и задает избирательную проницаемость. Именно он делает клетку одновременно открытой для обмена и защищенной от потерь.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как живая граница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молекулы служат удобной формой запасания энергии, потому что в них много химических связей, богатых ею. У животных важен и холестерин: он регулирует текучесть мембраны и участвует в синтезе некоторых гормонов, связывая строение клетки с работой всего организма.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прочность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быстрый источник энергии и запасные полисахариды отличаются по назначению, но остаются взаимосвязанными формами углеводов.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используется немедленно, а крахмал, гликоген и целлюлоза демонстрируют, как одна группа веществ решает разные задачи.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энергия и запас веществ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биологии; шкала условная, без количественных измерений.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структура ДНК и принципы хранения наследственной информации.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нуклеотида составляют «алфавит» молекулы ДНК и определяют последовательность аминокислот в белках.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нуклеотидов образуют ДНК и задают код наследственной информации.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химических элементов к веществам, структурам и жизненным функциям клетки.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химического состава и функций клетки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повышают скорость химических реакций в клетке в миллионы раз, позволяя обмену веществ идти при обычных условиях температуры и давления.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реакции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pH, концентрация субстрата и наличие кофакторов влияют на активность ферментов, а отклонение от оптимума снижает скорость реакции.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 условий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определённый субстрат или на узкую группу сходных веществ, что делает клеточные процессы точными и согласованными.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избирательно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ферментов — белки, поэтому их активность зависит от пространственной структуры молекулы, которая формирует активный центр и обеспечивает действие.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белковую природу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117" y="3403734"/>
            <a:ext cx="375375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энергии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содержит богатые энергией связи между фосфатными группами. Именно в таком виде клетка временно запасает энергию для последующего использования.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Отдача энергии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конечного фосфатного остатка выделяется энергия, необходимая для синтеза веществ, активного транспорта и других затратных процессов.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оборот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быстро расходуется и так же быстро синтезируется снова, поэтому она служит кратковременным, но универсальным источником энергии.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обеспечивает движение органоидов, сокращение мышечных клеток и поддержание процессов, которые требуют немедленного расхода энергии.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универсальный переносчик энергии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923" y="1612725"/>
            <a:ext cx="4420504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веществ клетки в жизнедеятельности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группа веществ выполняет собственную задачу и обеспечивает определённый уровень жизнедеятельности клетки.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одно вещество не заменяет другое: вода и соли создают условия, а органические молекулы обеспечивают структуру, энергию и наследственность.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функций основных веществ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по-разному устроены клетки растений и животных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клеточная стенка из целлюлозы, крупная вакуоль и пластиды задают особую организацию клетки. Поэтому в таких клетках особенно заметны роль воды, углеводов и веществ, связанных с поддержанием тургора и фотосинтеза.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клетка: опора на стенку и воду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нет клеточной стенки и пластид, зато мембраны и жировые запасы играют более заметную роль. Такая клетка лучше приспособлена к изменению формы, активному движению и разнообразным способам обмена веществ.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клетка: гибкость и запас липидов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микроэлемент нужен в очень малых количествах, но даже следовые нарушения его поступления быстро отражаются на работе тканей и органов.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имеют железо и йод, однако и другие микроэлементы критически важны для ферментов, гормонов и прочности тканей.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микроэлементов в клетке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функции микроэлементов в клетке.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или избыток отдельных веществ отражается на работе клеток и тканей.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химического баланса клетки
</a:t>
            </a:r>
            <a:endParaRPr lang="en-US" sz="328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химического состава клетки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увидеть клетки, их форму и общую организацию, а также подготовить материал для дальнейшего анализа состава.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078707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разделения клеточных компонентов по массе и плотности, что помогает изучать органоиды и их содержимое.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870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Центрифугирование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97089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разделять вещества смеси и определять отдельные компоненты, включая пигменты, липиды и некоторые низкомолекулярные соединения.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9707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Хроматография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515470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исследовать состав вещества по его взаимодействию со светом и выявлять особенности молекулярной структуры.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1545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7233852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данные о воде, ионах, белках, липидах и нуклеиновых кислотах и позволяет сравнивать клетки в норме и при заболеваниях.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338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анализ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объясняет, как из простых веществ возникает согласованная работа живой системы: от обмена веществ и передачи наследственности до роста, развития и адаптации.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химическая система жизни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2026-05-29T14:09:35Z</dcterms:created>
  <dcterms:modified xsi:type="dcterms:W3CDTF">2026-05-29T14:09:35Z</dcterms:modified>
</cp:coreProperties>
</file>