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параллелограмма, треугольника и трапеции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измеряет, сколько места занимает фигура на плоскости: см², м², мм².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формулы изучают в 7 классе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нужна в задачах по черчению, ремонту, строительству и измерению участков. Когда фигура наклонная, прямой подсчёт по клеткам неудобен, поэтому используют перпендикулярную высоту. Формулы опираются на площадь прямоугольника.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работах важно не перепутать высоту с боковой стороной. Высота обязательно образует прямой угол с основанием — проверь это по чертежу.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не зависит от наклона фигуры: если основание и высота одинаковы, то и площадь получается одинаковой. Это помогает решать задачи без дополнительных рисунков.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параллелограмма: S = a × h. Основание a — выбранная сторона, а высота h — отрезок, проведённый перпендикулярно к этому основанию.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параллелограмма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получается формула параллелограмма
</a:t>
            </a:r>
            <a:endParaRPr lang="en-US" sz="1652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мысленно разрезают по высоте и переставляют части так, чтобы фигура стала прямоугольником. При таком перестроении высота и основание сохраняются.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перестройки получается прямоугольник со сторонами a и h. Его площадь равна S = a × h, значит, площадь исходного параллелограмма такая же. На схеме подписывают основание, высоту и итоговую формулу.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 построено по данным из задания (a: 4, 6, 8 см; h: 3 см).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параллелограмма при одинаковой высоте
</a:t>
            </a:r>
            <a:endParaRPr lang="en-US" sz="2015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высоте 3 см площадь увеличивается строго пропорционально основанию: каждое увеличение a на 2 см добавляет 6 см².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 формулу S = a × h: коэффициент при a равен высоте. Чем больше основание, тем больше площадь.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 — брать боковую сторону вместо основания a. Боковая сторона перпендикулярна или нет не имеет значения для формулы; нужно именно выбранное основание.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использовать наклонную линию как высоту. Высота должна быть проведена под прямым углом к основанию, иначе значение S = a × h становится неверным.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указывать ответ в сантиметрах или только в длинах. Площадь измеряется в квадратных единицах: см², м², мм².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проверка: высота всегда образует угол 90° с основанием. Если прямого угла нет, значит, выбрана не та величина.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нахождении площади параллелограмма
</a:t>
            </a:r>
            <a:endParaRPr lang="en-US" sz="174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треугольника: S = 1/2 × a × h. Основание a и высота h берутся к одному и тому же основанию.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равна половине площади параллелограмма, если у них одинаковые основание и соответствующая высота. Поэтому множитель 1/2 — ключевой.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подходит для любых треугольников: остроугольного, прямоугольного и тупоугольного. Главное — правильно выбрать перпендикулярную высоту.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треугольника в разных видах треугольников
</a:t>
            </a:r>
            <a:endParaRPr lang="en-US" sz="1941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Остроугольный треугольник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остроугольном треугольнике высота располагается внутри фигуры. Её конец касается основания, а сам отрезок перпендикулярен выбранной стороне.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и тупоугольный треугольники
</a:t>
            </a:r>
            <a:pPr algn="l" indent="0" marL="0">
              <a:lnSpc>
                <a:spcPct val="115000"/>
              </a:lnSpc>
              <a:buNone/>
            </a:pPr>
            <a:r>
              <a:rPr lang="en-US" sz="13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прямоугольном треугольнике одна из сторон уже является высотой к другой стороне, потому что прямой угол помогает получить перпендикуляр. В тупоугольном треугольнике высоту часто приходится проводить к продолжению основания, и она получается вне фигуры. Во всех случаях высота перпендикулярна основанию.
</a:t>
            </a:r>
            <a:endParaRPr lang="en-US" sz="138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 построено по формуле S = 1/2 × a × h: a = 10 см; h = 4, 6, 8 см.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площадь треугольника при одной и той же основе
</a:t>
            </a:r>
            <a:endParaRPr lang="en-US" sz="169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основании 10 см коэффициент перед высотой постоянный: S = 5h, поэтому рост площадей идёт вместе с увеличением h.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диаграмма показывает прямую зависимость площади от высоты: чем выше треугольник при том же основании, тем больше его площадь.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834984"/>
            <a:ext cx="4646100" cy="1646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формул показывает, что обе опираются на основание и перпендикулярную высоту.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площадей (школьная геометрия, 7 класс).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и треугольник: формулы и элементы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едина: выбирают основание и находят высоту под прямым углом. Различие лишь в коэффициенте: для треугольника площадь вдвое меньше, чем у параллелограмма с теми же a и h.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трапеции: S = 1/2 × (a + b) × h. Здесь a и b — длины параллельных сторон (оснований), а h — расстояние между ними по перпендикуляру.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трапеции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основания имеют разную длину, площадь всё равно определяется их суммой, умноженной на высоту: больше сумма оснований — больше площадь при том же h.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одинаково подходит и для равнобедренной трапеции, где боковые стороны равны, и для обычной трапеции с разными боковыми сторонами.
</a:t>
            </a:r>
            <a:endParaRPr lang="en-US" sz="11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выводят формулу площади трапеции
</a:t>
            </a:r>
            <a:endParaRPr lang="en-US" sz="256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Трапецию достраивают до параллелограмма, находят его площадь и делят пополам: S = 1/2 × (a + b) × h.
</a:t>
            </a:r>
            <a:endParaRPr lang="en-US" sz="10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трапеции по рисунку
</a:t>
            </a:r>
            <a:endParaRPr lang="en-US" sz="2376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трапеции должны быть явно отмечены верхнее и нижнее основания, а также боковые стороны. Высота h изображается перпендикуляром к основаниям, поэтому в месте опоры у основания высоты должны быть прямые углы.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было видно расстояние между основаниями, часто используют пунктирные линии: они показывают, где именно находится нужный перпендикуляр. Отдельно удобно выделить равнобедренную трапецию (боковые стороны равны) и обычную.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формулам (высота 5 см) на основе заданных размеров: параллелограмм a=6; треугольник a=6; трапеция a=4, b=8.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трёх фигур при одной высоте
</a:t>
            </a:r>
            <a:endParaRPr lang="en-US" sz="2026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одинаковой высоте 5 см площадь параллелограмма и трапеции может совпадать, потому что коэффициенты в формулах разными способами «сводятся» к одному результату.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различие коэффициентов: у параллелограмма он 1, у треугольника 1/2, а у трапеции — половина суммы оснований.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836883"/>
            <a:ext cx="4646100" cy="16056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площади по формулам для каждой фигуры и запишите ответ в квадратных единицах.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примеры для закрепления формул.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площадей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Везде используется одна идея: основание и высота должны быть «связаны» перпендикуляром, а ответ выражается в см².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площадь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Определите фигуру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начинается с распознавания: перед вами параллелограмм, треугольник или трапеция. От этого зависит, какая формула понадобится и какие величины считать «основанием».
</a:t>
            </a:r>
            <a:endParaRPr lang="en-US" sz="1040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Найдите основание и высоту
</a:t>
            </a:r>
            <a:pPr algn="l" indent="0" marL="0">
              <a:lnSpc>
                <a:spcPct val="115000"/>
              </a:lnSpc>
              <a:buNone/>
            </a:pPr>
            <a:r>
              <a:rPr lang="en-US" sz="7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выберите нужное основание и проведите высоту так, чтобы она была перпендикулярна основанию. Нельзя подставлять боковую сторону вместо высоты.
</a:t>
            </a:r>
            <a:endParaRPr lang="en-US" sz="945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Подставьте в формулу
</a:t>
            </a:r>
            <a:pPr algn="l" indent="0" marL="0">
              <a:lnSpc>
                <a:spcPct val="115000"/>
              </a:lnSpc>
              <a:buNone/>
            </a:pPr>
            <a:r>
              <a:rPr lang="en-US" sz="8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Подставьте числа в соответствующую формулу и аккуратно выполните вычисления. Следите, чтобы в выражении не перепутались a и b (для трапеции).
</a:t>
            </a:r>
            <a:endParaRPr lang="en-US" sz="1060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Проверьте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единицы измерения и разумность ответа: площадь должна расти при увеличении высоты и длины основания. Запишите итог в квадратных единицах.
</a:t>
            </a:r>
            <a:endParaRPr lang="en-US" sz="112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нужную формулу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какие стороны параллельны, и выбирают формулу на основе основания и высоты.
</a:t>
            </a:r>
            <a:endParaRPr lang="en-US" sz="108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185803"/>
            <a:ext cx="792600" cy="704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221030"/>
            <a:ext cx="792600" cy="6340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из жизни и из учебника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Клумбы и грядки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фигур нужны, чтобы понять, сколько места займёт клумба: для прямых и приподнятых форм удобно считать по основанию и высоте, а не «на глаз».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Крыши и дорожки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скатов и некоторых участков напоминает трапеции. Тогда площадь зависит от суммы двух оснований и от расстояния между ними по прямой высоте.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разметке деталей часто встречаются параллелограммы, треугольники и трапеции. Важно правильно выбирать основание и проводить высоту перпендикулярно ему.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встречаются сантиметры, метры и миллиметры. Перед подстановкой нужно привести все длины к одним единицам, иначе площадь будет неверной.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проверки: соответствие формул S = a·h; S = 1/2·a·h; S = 1/2·(a+b)·h.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по формулам площадей
</a:t>
            </a:r>
            <a:endParaRPr lang="en-US" sz="262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какая формула относится к какой фигуре: параллелограмм, треугольник и трапеция. Высота должна быть перпендикулярна основанию.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выбранная высота проведена под прямым углом, то подстановка в формулы даёт корректную площадь. Ошибка обычно связана с перепутанными основаниями.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— это связь основания и высоты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параллелограмма равна произведению основания на высоту, а площадь треугольника вдвое меньше при тех же параметрах. Площадь трапеции зависит от суммы оснований и высоты, как у прямоугольника.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2026-05-12T01:30:41Z</dcterms:created>
  <dcterms:modified xsi:type="dcterms:W3CDTF">2026-05-12T01:30:41Z</dcterms:modified>
</cp:coreProperties>
</file>