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княжеств и веры к централизации: как менялась власть с IX по XVI век.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Древней Руси к Российскому государству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ранних союзов племён к единому государству растянулся на века. На него влияли торговые пути по рекам, условия Восточной Европы, оборона степи, развитие городов и роль князей. Важнейшими опорами стали христианство 988 года, рост землевладения и усиление церкви.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рамки и условия развития Руси
</a:t>
            </a:r>
            <a:endParaRPr lang="en-US" sz="316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882 году князь Олег объединил Новгород и Киев, заложив политическую основу раннего государства. Киев постепенно стал главным центром управления и символом власти среди русских земель.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«из варяг в греки» поддерживал торговые связи с Византией и Северной Европой. Благодаря этому государство укрепляло экономику, а значит — возможности для управления и обороны.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Рюриковичей закрепила наследственную власть князя: сбор дани и поддержание порядка строились через дружину и представителей на местах. Так формировались устойчивые механизмы 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Древнерусского государства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Владимир Святославич принял христианство по византийскому образцу и организовал крещение Руси. Новая конфессия дала княжеству сильные связи с христианским миром.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и значение христианства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повышало международный престиж: Русь воспринималась не как «крайняя периферия», а как часть цивилизационного круга. Внутри это усиливало авторитет княжеской власти.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церкви стимулировала письменность и книжную культуру, храмовое зодчество и летописание. Единый духовный институт становился «скрепой», объединявшей разные земли и население.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заметен в дипломатии, законодательстве и культурном строительстве: усиливались связи с Европой, расширялась правовая традиция и храмовая архитектура.
</a:t>
            </a:r>
            <a:endParaRPr lang="en-US" sz="112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подъём носил системный характер: политика, право и культура развивались вместе. Это укрепляло устойчивость государства и его престиж.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(без точных статистических значений): отражает качественный характер подъёма, описанный в исторической литературе.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Древней Руси при Ярославе Мудром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Мстислава Великого в 1132 году единый центр ослаб. Наследственные правила всё чаще приводили к дроблению владений, из‑за чего князья действовали как самостоятельные правители.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Росла роль местных бояр: они укрепляли влияние в своих землях и могли поддерживать или ограничивать княжеские решения. Личная «привязка» к Киеву становилась слабее.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регионы развивали своё хозяйство и укрепляли внутренние ресурсы. Когда экономика становится самодостаточной, политическое единство удерживать сложнее — интересы начинают расходиться.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Ослабевала и личная связь князя с Киевом: управление требовало постоянного присутствия, а он всё чаще закреплялся в собственном регионе. Так формировались крупные центры — от Северо-Востока до западных земель.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политической раздробленности XII века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2" y="1583525"/>
            <a:ext cx="3805717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земель по политическому устройству, роли в управлении и характерным особенностям.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не означала распад «культуры»: разные центры конкурировали за первенство, но сохраняли общий язык власти, традиции и культурное пространство.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по материалам учебной и научно-популярной исторической литературы о политической раздробленности XII–XIII веков.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Руси в период раздробленности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1237–1240 годах войска Батыя нанесли удары по множеству городов, включая Рязань, Коломну, Владимир и Киев. Последствия выражались в масштабных человеческих потерях и разорении ремесла, торговли и городского хозяйства.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русские земли оказались в зависимости от Орды: требовалась выплата дани, выдавались ярлыки на княжение и приходилось учитывать волю ханов. Это изменило правила политической игры между князьями.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1237–1240 годов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ордынской зависимости русских земель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формирования зависимости и её последствий для межкняжеских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Москвы в XIV веке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выигрывала за счёт пересечения путей, что облегчало связи и передвижения людей и товаров. География помогала князьям укреплять влияние, собирать ресурсы и точнее вести политику.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предпочитали управляемое сближение с сильными игроками и избегали резких шагов. Такая линия давала время на укрепление собственной позиции среди соседей и соперников.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собирать дань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1320–1340-х годах Иван Калита получил право собирать ордынскую дань. Это приносило экономические ресурсы и позволяло усиливать позиции Москвы как центра власти.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Русской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 митрополитом укреплял авторитет Москвы и делал её привлекательной для объединения земель. Единая религиозная опора повышала доверие населения и политическую устойчивость князей.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опиралась на более выгодную комбинацию дипломатии, церковного влияния и контроля над сбором дани, тогда как Тверь долго держала высокий уровень автономной силы.
</a:t>
            </a:r>
            <a:endParaRPr lang="en-US" sz="107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факторов Москва опережала Тверь: церковь и финансовая база создавали ресурс для политики, а военная готовность поддерживала давление на соперников.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обобщения по истории Руси XIV века; условная шкала 1–5 по качественным признакам (1 — слабее, 5 — сильнее).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Москвы и Твери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войско Дмитрия Донского одержало победу над войском Мамая на Куликовом поле, что стало важным переломом в борьбе за влияние в Восточной Европе. Победа укрепила авторитет Москвы.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зависимость от Орды сохранялась: битва не отменяла выплат и политических договорённостей автоматически. Зато она стала символом роста общерусского единства и возросшего военного потенциала московского князя.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1380 года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1425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Василия I открыла кризис власти: на великокняжеский престол претендовали разные линии рода. Началась борьба, в которой центральная власть испытывала давление со стороны удельных князей.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Ок. 1430–1440-х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конфликтах участвовали Юрий Дмитриевич, Василий Косой и Дмитрий Шемяка. Война усиливала наследственный спор и ослабляла уделы, усложняя управление и сбор ресурсов.
</a:t>
            </a:r>
            <a:endParaRPr lang="en-US" sz="1186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противостояния победу закрепил Василий II. Укрепление великокняжеской власти снижало автономию соперников и подготавливало дальнейшее собирание земель вокруг Москвы.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война 1425–1453 годов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в государство вошли Ярославль, Ростов, Вятка и другие области. Их включение сопровождалось формированием общегосударственного порядка управления и более согласованной внешней линии.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1485 году к Москве присоединилась Тверь, один из главных конкурентов. Это ослабило соперничество за первенство и укрепило долговременную стратегию объединения под московским центром.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последовательно усиливал роль Москвы, превращая её в центр притяжения: под власть великого князя попадали всё новые земли, а политическая самостоятельность удельных князей постепенно сокращалась.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1478 году был присоединён Новгород, что изменило баланс на северо-западе. Управление стало более единым, а внешние связи новгородской территории — под контролем великокняжеской политики.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 собирание русских земель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завершалась ордынская зависимость (1480 год как рубеж)
</a:t>
            </a:r>
            <a:endParaRPr lang="en-US" sz="2299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вокруг конфликта с ханом Ахматом и «стояния» на Угре (1480).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8495" y="1661225"/>
            <a:ext cx="3160509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правовые нормы, управленческие практики и символы власти поддерживали устойчивость великокняжеского управления.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делал управление более единым: право задавало правила, институты обеспечивали исполнение, а символика закрепляла представление о власти великого князя.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Судебнике 1497 года и институтах управления по учебным курсам истории России; составлено по описаниям реформ.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централизованной власти при Иване III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47" y="2757825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6172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идея особой роли Москвы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центр после 1453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Константинополя укрепилось представление о Москве как о духовной опоре православного мира. Роль церкви стала опосредованной политической силой, влияющей на авторитет власти.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«Третий Рим»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миссия осмыслялась через мысль о преемственности христианской традиции. Эта идея связывала государственное строительство с хранением «истинной веры» и поддерживала моральную легитимацию политики.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веры 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церковь поддерживала укрепление великокняжеской власти, а общая религиозная рамка помогала собирать общество вокруг единого политического центра. Так росло единство государства.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Присоединения Новгорода, Твери, Пскова и части рязанских земель расширяли стратегический контроль Москвы и укрепляли военные коммуникации на северо-западе и в центре.
</a:t>
            </a:r>
            <a:endParaRPr lang="en-US" sz="1059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ускорение территориального роста на рубеже XV–XVI веков: объединение усиливало политическую консолидацию и делало Москву ключевым центром региона.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хронологии присоединений при Иване III и Василии III в школьных курсах истории России; значения индекса отражают факт расширения, а не точные площади.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Московского государства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 сложилась единая территория с центром в Москве: сохранялась наследственная власть великого князя, а решения опирались на общегосударственную систему норм и центральные органы.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Удельная раздробленность была преодолена в значительной степени: самостоятельность бывших центров уступала место общему курсу. Государство стало действовать как целостный политический организм.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независимость усилилась после освобождения от ордынской зависимости. Это поддержало международный авторитет Москвы и позволило закрепить объединение большинства русских земель.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века: основные итоги объединения
</a:t>
            </a:r>
            <a:endParaRPr lang="en-US" sz="2332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Древней Руси к Российскому государству занял несколько столетий и включал единство, раздробленность, ордынскую зависимость и новую централизацию. Итогом стали политическое объединение, укрепление власти и рост роли Москвы.
</a:t>
            </a:r>
            <a:endParaRPr lang="en-US" sz="1788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пути от Руси к Российскому государству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2026-05-12T23:10:08Z</dcterms:created>
  <dcterms:modified xsi:type="dcterms:W3CDTF">2026-05-12T23:10:08Z</dcterms:modified>
</cp:coreProperties>
</file>