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 Верлен и стихотворение «Сентиментальная беседа»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встреча, в которой слышна боль утраченной любви.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 Верлен и символизм: поэзия полутонов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Верлен писал в эпоху, когда поэзия всё внимательнее прислушивалась к чувствам человека. Его стихи передают не событие, а настроение, намёк и внутреннюю музыку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5896"/>
            <a:ext cx="3887700" cy="184665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 Верлен: главные даты жизни и творчества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вехи жизни и литературного пути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Верлен стал одним из поэтов, изменивших звучание французской лирики.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Поле Верлене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стихотворение «Сентиментальная беседа»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встреча двух людей, которые связаны общим прошлым, но уже не могут говорить свободно и просто, как прежде.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разговор короткий и осторожный: слова звучат вежливо, однако за ними чувствуется неловкость, скрытая печаль и память о разлуке.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почти нет действия, зато есть тихий холод вечера, тишина и ощущение, что любовь осталась только воспоминанием.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сад как отражение настроения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сад в стихотворении помогает почувствовать состояние героев: сумерки, холод и неподвижность усиливают печаль и одиночество, словно природа сама замирает вместе с ними.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тёмные краски и опавшие листья не просто описывают пейзаж, а показывают увядание чувства. Поэтому сад становится зеркалом внутренней тоски и разлуки.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тема стихотворения — любовь, которая уже не живёт в настоящем, а сохранилась только в памяти героев и в их тихом разговоре.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тема — невозможность вернуть прошлое: встреча происходит, но прежняя близость не возвращается, потому что время и разлука уже всё изменили.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тема — одиночество двоих людей, которые когда-то были близки. Их сдержанность делает чувство особенно сильным, потому что боль остаётся невысказанной.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внешний разговор превращается во внутреннюю драму.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стихотворения и их чувства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герои показаны без подробной биографии, поэтому они воспринимаются как образы бывших влюблённых, которых связывает не настоящее, а прошлое.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говорят мало и избегают прямых признаний, словно боятся разрушить хрупкую тишину. Их внешняя вежливость скрывает растерянность и внутреннюю боль.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героев держатся на памяти: они помнят друг друга, но уже не могут вернуть прежнюю близость. Именно поэтому их общение звучит так сдержанно.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стихотворения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нарастают постепенно: от внешнего спокойствия к всё более тяжёлому внутреннему переживанию.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тихая беседа постепенно превращается в историю разлуки и утраты.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Поля Верлена «Сентиментальная беседа»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и художественные средства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Верлен использует простые, но точные слова, чтобы передать не событие, а настроение. Благодаря этому текст звучит ясно, мягко и очень поэтично.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повторы звуков и мягкие созвучия создают тихую мелодию стиха. Чтение напоминает спокойную песню, в которой слышна грусть.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паузы и недосказанность: герои не говорят прямо о самом важном, поэтому чувства становятся ещё глубже и тревожнее.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не торжественный и не громкий. Он сдержанный, музыкальный и помогает почувствовать скрытую боль через интонацию.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 у Верлена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Верлен считал, что стих должен звучать, как музыка: мягко, плавно и без резких переходов. Поэтому смысл у него часто раскрывается через интонацию, а не через прямое объяснение.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полутени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Нарочитая сдержанность делает паузы особенно выразительными. То, что не сказано прямо, становится важнее открытого признания и усиливает ощущение утраты.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«Сентиментальной беседе» размер и повторяющиеся звуки создают спокойное, но тревожное движение речи. Стих читается как тихая мелодия, в которой слышна скрытая грусть.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звучания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музыкальности стихотворение воспринимается не как рассказ о событии, а как настроение. Перед читателем возникает печальная песня о памяти, разлуке и невысказанной боли.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сад после заката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в сумерках кажется пустым и неподвижным, будто в нём уже не осталось тепла. Тёмные дорожки, холодный воздух и приглушённый свет делают пространство похожим на воспоминание, которое медленно угасает.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ветер как знаки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природные детали не просто украшают картину. Вода и ветер напоминают о движении времени, которое уносит прежнюю близость. Всё вокруг словно говорит о том, что прошлое уже нельзя удержать.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которые опадают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и голые ветви создают образ осени, в которой красота уже сменяется увяданием. Так и чувство между героями становится тише, слабее и дальше, пока не растворяется в молчании.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осени и увядания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4836" y="1151850"/>
            <a:ext cx="4041529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признаки стихотворения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какими средствами Верлен создаёт настроение и передаёт скрытые чувства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содержание работают вместе: речь, пейзаж и звук не описывают чувства прямо, а помогают читателю самому их почувствовать.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Поля Верлена «Сентиментальная беседа»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символизмом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Верлен показывает не событие само по себе, а его скрытый смысл. Обычная встреча двух людей превращается в знак утраченной любви, где важны намёк, пауза и настроение.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символизма особенно значимы образы природы. Осенний сад, сумерки и холод помогают понять внутреннее состояние героев лучше, чем прямые объяснения, потому что внешний мир отражает чувства.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многое остаётся недоговорённым, и именно это сближает его с символизмом. Читатель не получает готового ответа, а догадывается о переживаниях по деталям и интонации.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атмосферу стихотворения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рождается не из одного приёма, а из их сочетания: природа, речь и звучание складываются в единый образ тихой грусти.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пейзаж и интонация, а остальные элементы усиливают ощущение утраты и сдержанной печали.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Поля Верлена «Сентиментальная беседа»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понятно восьмиклассникам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неловкой встречи после ссоры или расставания знакома многим подросткам. Поэтому легко понять смущение, осторожность и желание сказать больше, чем позволяют слова.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сложного сюжета, зато есть ясные чувства: обида, сожаление и тоска по прежней близости. Такой текст помогает увидеть, как поэзия говорит о переживаниях простыми средствами.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интересно тем, что оно не назидает и не объясняет всё прямо. Читатель сам замечает, как паузы, взгляды и короткие реплики передают то, что трудно произнести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Верлена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«Сентиментальная беседа» хорошо показывает, каким был Верлен как поэт: он предпочитал мягкую интонацию, тонкие переживания и сдержанное выражение чувств вместо громких признаний.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особенно заметна музыкальность его поэзии. Звучание строк, ритм и повторяющиеся детали создают впечатление тихой, печальной мелодии, в которой главное — настроение.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связано с темой памяти и ушедшей любви, которая часто встречается у Верлена. Он показывает, что прошлое не исчезает сразу, а продолжает жить в ощущениях и воспоминаниях.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легко узнать по «почерку» автора: осенние образы, скрытый смысл, психологическая тонкость и внимание к внутреннему миру человека делают его типичным для Верлена.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связать содержание, форму и скрытый смысл произведения.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стихотворению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«Сентиментальная беседа» показывает, как короткий разговор может передать целую историю о памяти и расставании. За простыми словами скрываются сильные переживания и недоговорённость.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пейзаж, тихая интонация и музыкальность стиха работают вместе. Именно поэтому настроение стихотворения остаётся цельным: читатель не только понимает смысл, но и чувствует его.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Верлен напоминает, что самые глубокие эмоции часто выражаются не прямо, а через намёки, паузы и детали. В этом и состоит особая сила поэзии.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«Сентиментальной беседы»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Верлена ценно тем, что через короткий диалог и осенние образы показывает сложный мир чувств. Оно учит слышать музыку слова и замечать, как прошлое живёт в памяти.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2026-05-22T21:26:23Z</dcterms:created>
  <dcterms:modified xsi:type="dcterms:W3CDTF">2026-05-22T21:26:23Z</dcterms:modified>
</cp:coreProperties>
</file>