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Первоначальная обработка раны и повязки: зачем это нужно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очистить рану и защитить её повязкой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правила обработки ран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травма может случиться на перемене, на спортплощадке или дома. Если знать простые шаги первой помощи, можно вовремя остановить кровь, уменьшить риск инфекции и понять, когда нужна помощь взрослого.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Ссадина повреждает только верхний слой кожи. Она часто появляется после падения на асфальт, бетон или при трении о твёрдую поверхность, поэтому обычно выглядит как широкое поверхностное повреждение.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 имеет ровные края и возникает от ножа, стекла или острого металла. Такая рана нередко кровоточит сильнее, чем кажется по её размеру, особенно если задеты сосуды.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Колотая рана снаружи может выглядеть маленькой, но внутри быть глубокой. Это опасно тем, что грязь и микробы попадают в узкий канал, а обработать его сложнее.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Рваная рана имеет неровные края и часто сильнее загрязняется. Она может болеть дольше и требует особенно аккуратной очистки и надёжной защиты повязкой.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первой помощи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общих правилах первой помощи при небольших ранах.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для быстрой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домашней аптечке должны быть чистая вода или физраствор, стерильные салфетки и бинт. Эти предметы помогают сначала очистить рану, а затем сразу закрыть её от грязи и случайного трения. Без них обработка занимает больше времени и становится менее аккуратной.
</a:t>
            </a:r>
            <a:endParaRPr lang="en-US" sz="1203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рук 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перчатки и антисептик помогают сделать помощь более безопасной. Перчатки защищают человека, который оказывает помощь, а антисептик используют для кожи вокруг повреждения. Так уменьшается вероятность занести микробы в рану во время обработки.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должно быть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Пластырь, марля и ножницы помогают удобно закрепить повязку и подогнать её по размеру. На иллюстрации уместны именно такие привычные предметы аптечки: они выглядят просто, но позволяют быстро собрать надёжную защиту для небольшой раны.
</a:t>
            </a:r>
            <a:endParaRPr lang="en-US" sz="124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пригодится для обработки раны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чего нельзя использовать при обработке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средства подходят для безопасной первой помощи, а какие могут навредить ране.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раны важны мягкое очищение и защита кожи вокруг неё. Агрессивные средства и волокнистые материалы внутри раны повышают боль и риск осложнений.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небольшое кровотечение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рану накладывают стерильную салфетку и прижимают её рукой 5–10 минут. Важно не подглядывать слишком рано, чтобы сгусток крови успел образоваться и кровотечение уменьшилось.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рана на руке или ноге и нет подозрения на перелом, конечность лучше приподнять. Это помогает уменьшить приток крови к повреждённому месту и сделать давление на салфетку эффективнее.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быстро проходит через повязку, сверху кладут ещё один слой, не снимая первый. Сильное кровотечение, которое не останавливается, требует срочной помощи взрослых и врачей.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обработке раны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со сложными действиями, а с нарушением простых правил чистоты и осторожности.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вредные ошибки — загрязнение раны и использование неподходящих средств. Они чаще всего приводят к воспалению и повторному кровотечению.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первой помощи для учебных материалов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промывать рану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подготовить воду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чистую проточную воду или физраствор. Это нужно, чтобы смыть песок, пыль и мелкие частицы без лишнего раздражения ткани.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удалить загрязнение
</a:t>
            </a:r>
            <a:endParaRPr lang="en-US" sz="1541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Промывайте рану мягкой струёй, не трите её и не пытайтесь соскоблить грязь. Так меньше риск расширить повреждение и усилить боль.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закрыть повязкой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ране есть стекло, металл или крупный осколок, его не вынимают самостоятельно. После промывания рану быстро защищают стерильной повязкой.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кожи вокруг раны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наносят только на кожу вокруг повреждения и двигаются от края раны наружу. Так уменьшается количество микробов на коже, но сама раневая поверхность не раздражается лишний раз.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удобно использовать ватную палочку или стерильную салфетку. Важно не лить средство внутрь раны без необходимости и сразу перейти к наложению чистой повязки.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наложения стерильной повязки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салфетка полностью закрывает рану и остаётся стерильной. Не трогайте её руками и не позволяйте краям касаться грязных поверхностей, чтобы не занести микробы.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 накладывайте ровными витками, без складок и сильного натяжения. Повязка должна плотно держаться, но не сдавливать ткани и не усиливать боль при движении.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фиксации проверьте пальцы ниже раны: они должны быть тёплыми, обычного цвета и без онемения. Если повязка мешает кровообращению, её нужно ослабить.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повязку по виду раны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размера, глубины, места повреждения и силы кровотечения.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Повязки на разных частях тела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на кисти должна надёжно закрывать рану, но оставлять пальцы подвижными. После фиксации важно проверить, не мешает ли бинт сгибать и разгибать пальцы.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повязку закрепляют особенно аккуратно, чтобы она не сползала при движении. Материал должен держаться плотно, но не давить на кожу и не вызывать дискомфорт.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локте, колене или другом суставе бинт делают с учётом движения. Он не должен быть слишком жёстким, иначе при сгибании повязка быстро ослабнет или начнёт мешать.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ноге после наложения повязки проверяют отёк, цвет кожи и ощущения ниже раны. Если появляются холод, бледность или онемение, повязку нужно ослабить и сообщить взрослому.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неправильно наложенной повязки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повязка мешает кровообращению или плохо закреплена, появляются заметные тревожные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боль и онемение чаще всего указывают на слишком тугую повязку. Если бинт сползает или кровь просачивается, его нужно заменить или наложить заново.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к врачу нужно, если рана глубокая, рваная или колотая. Такие повреждения могут затронуть ткани сильнее, чем кажется снаружи, и требуют профессиональной оценки.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рана находится на лице, шее, суставе или сопровождается потерей чувствительности, домашней помощи недостаточно. Важно не затягивать с осмотром, чтобы избежать осложнений.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 необходима при сильном кровотечении, укусе животного, попадании стекла или грязи. В этих случаях риск инфекции и осложнений намного выше, чем при обычной ссадине.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нужен и тогда, когда края раны сильно расходятся или повреждение долго оставалось без обработки. Чем раньше начато лечение, тем лучше идёт заживление.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раной в первые дни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рана требует ежедневного контроля: повязка должна оставаться чистой и сухой, а самочувствие — постепенно улучшаться.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и отёк уменьшаются, заживление идёт нормально. Усиление покраснения, жара и выделение гноя указывают на возможное воспаление.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наблюдения за раной в первые 7 дней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возможной инфекции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была только царапина на колене, но к вечеру вокруг неё появилось яркое красное кольцо. Ребёнку стало больно сгибать ногу, а кожа рядом с раной стала заметно горячее. На иллюстрации хорошо виден контраст между спокойной кожей и воспалённым участком.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Повязка, которую пора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повязка выглядела нормально, но через некоторое время под ней появился неприятный запах и жёлтые выделения. Рана стала больше болеть, а отёк увеличился. Для изображения подойдёт сравнение чистой заживающей поверхности и участка с признаками инфекции.
</a:t>
            </a:r>
            <a:endParaRPr lang="en-US" sz="10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обработке раны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рану грязными руками, потому что на коже и под ногтями остаются микробы. Даже короткое касание может занести инфекцию и замедлить заживление.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лить спирт внутрь раны, сыпать порошки или закрывать её грязной тканью. Такие действия раздражают ткани, усиливают боль и мешают правильной обработке.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глубоко вынимать стекло, щепки или другие предметы, если они застряли в ране. Это может вызвать повторное кровотечение и сделать повреждение ещё опаснее.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срывать прилипшую повязку и туго перетягивать конечность. Сильное давление нарушает кровообращение, а резкое снятие снова травмирует кожу.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1258" y="2135780"/>
            <a:ext cx="41557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аптечка для обработки ран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стерильные салфетки, бинт и лейкопластырь. Они помогают быстро закрыть рану и защитить её от пыли и случайного касания.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перчатки нужны, чтобы не занести микробы во время помощи. Если перчаток нет, особенно важно тщательно вымыть руки перед обработкой.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и раствор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для кожи вокруг раны и физраствор для промывания помогают снизить количество микробов и аккуратно очистить повреждённое место без лишнего раздражения.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пригодятся для аккуратного отрезания бинта и пластыря. Полезно также проверять срок годности и целостность упаковок, чтобы всё было готово к использованию.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первой обработке 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помощь при ране всегда начинается с чистых рук, затем идут промывание, обработка вокруг повреждения и стерильная повязка. При сомнениях нужен взрослый и врач.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2026-05-20T23:16:25Z</dcterms:created>
  <dcterms:modified xsi:type="dcterms:W3CDTF">2026-05-20T23:16:25Z</dcterms:modified>
</cp:coreProperties>
</file>