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шарового сегмента и шарового сектора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находить объем «купола» и «ломтика» шара через R и h.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стереометрии 10 класса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сегмент и сектор встречаются в задачах на объемы тел вращения. Они возникают при сечении шара плоскостью и при выделении части шара конусом. Формулы связывают радиус, высоту и геометрические сечения — и помогают быстро находить объёмы куполов, линз и резервуаров.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9806" y="1479100"/>
            <a:ext cx="185812" cy="29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задачи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и высота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используют радиус шара R и высоту тела h. Для сегмента дополнительно встречается радиус кругового основания r. Эти величины связаны формулами, поэтому построения не перегружают решение.
</a:t>
            </a:r>
            <a:endParaRPr lang="en-US" sz="986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Шаровой сектор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Шаровой сектор получается, когда шар ограничен конической поверхностью. Вершина конуса находится в центре шара, а боковая граница совпадает с частью сферы. Здесь тоже работает высота h как определяющий размер.
</a:t>
            </a:r>
            <a:endParaRPr lang="en-US" sz="966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Шаровой сегмент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Шаровой сегмент — часть шара, отсечённая плоскостью. Его граница включает круг основания (в плоскости сечения) и соответствующую дугу сферы. Ключевой параметр — высота h.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шар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— поверхность, все точки которой равноудалены от центра. Шар — тело, ограниченное этой поверхностью. Именно шар имеет объем, который мы будем вычислять в дальнейшем.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65581"/>
            <a:ext cx="4007700" cy="18144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Обозначения, нужные для вычислений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Коротко: какие буквы что означают и по каким формулам находятся объёмы шаровых тел.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формулах используются небольшое число измеряемых величин; при наличии R и h объём определяется напрямую, а для сегмента r находится через r²=2Rh−h².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стереометрии (10 класс)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Шаровой сегмент на чертеже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параметры сегмента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формула r² = 2Rh − h²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отмечают сферу, секущую плоскость и круг основания сегмента. Параметры h и r фиксируют положение плоскости относительно центра шара. Радиус сферы обозначают R для общей привязки масштаба.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возникающие при проведении радиусов к точкам круга основания, дают геометрическую связь между h, r и R. В итоге получается r²=2Rh−h²: так одна величина выражается через две другие.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2R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максимальной допустимой высоте сегмент превращается в полный шар по объёму.
</a:t>
            </a:r>
            <a:endParaRPr lang="en-US" sz="2166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сегмента выражается V=πh²(3R−h)/3: при h=2R получаем V=4πR³/3. Это удобная проверка вычислений.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формула объема шарового сегмента в школьной стереометрии (10 класс).
</a:t>
            </a:r>
            <a:endParaRPr lang="en-US" sz="10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при росте высоты h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кривая нелинейна: сначала сегмент «набирается» медленно, а затем объем начинает увеличиваться заметно быстрее.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Нелинейность означает, что даже небольшое изменение h при больших значениях сильнее влияет на результат. Это важно учитывать в задачах на обратный расчет.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формуле Vсегмента=πh²(3R−h)/3 и шкале V/(4πR³/3).
</a:t>
            </a:r>
            <a:endParaRPr lang="en-US" sz="107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через сумму площадей сечений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сечение сегмента плоскостью на расстоянии x от вершины. Оно имеет вид круга, а его радиус выражается через R и x, поэтому площадь равна π(2Rx−x²).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получаем как сумму бесконечно тонких «слоёв» толщиной dx. Тогда V=∫π(2Rx−x²)dx по промежутку от 0 до h — всё определяется положением среза.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интеграла получаем V=πh²(3R−h)/3. Этот вывод показывает, как стереометрия связывается с идеей суммирования бесконечно малых частей.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шарового сегмента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h=0, секущая плоскость проходит через вершину, и сегмент вырождается в точку. Поэтому объём равен нулю — формула даёт тот же результат.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h=R сегмент становится полушарии. По формуле V=πh²(3R−h)/3 получаем V=2πR³/3 — то есть половину объёма шара.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h=2R, плоскость оказывается на противоположном конце диаметра, и сегмент совпадает с целым шаром. Тогда V=4πR³/3, как и должно быть.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h очень мало, по виду сегмент близок к тонкому слою. В этом режиме объём в основном определяется площадью основания круга, а высота влияет сильнее через квадрат.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шар, сегмент и полушарие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три случая при одном и том же радиусе R, чтобы формула сегмента согласовывалась с предельными значениями.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симметричных и предельных значениях показывает согласованность: при h=R и h=2R выражение сегмента даёт известные объёмы.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объема в стереометрии (10 класс)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шаровой сегмент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вычислений: из условия выбирают данные, затем находят недостающие параметры и используют формулу объема сегмента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13192"/>
            <a:ext cx="267600" cy="23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Шаровой сектор: геометрический смысл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сегментом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сектор часто рассматривают вместе с сегментом: оба возникают из частей шара, но ограничение разное. Поэтому полезно сравнивать их формулы и поведение при изменении h.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углом при вершине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при вершине конуса определяет, насколько широко раскрыт сектор. Поэтому объем напрямую связан с радиусом шара R, высотой h и геометрией этого угла.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фигуры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краям сектор ограничивает часть сферы, а со стороны конуса — его боковая поверхность. Такое сочетание делает фигуру объемным «угловым» фрагментом шара.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конической поверхностью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Шаровой сектор получается, когда часть шара заключена между сферической поверхностью и конусом с вершиной в центре. Коническая поверхность задаёт «крышу» сектора со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объема шарового сектора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шарового сектора вычисляют по формуле V = 2πR²h/3. В ней высота h входит первой степени, поэтому при фиксированном радиусе объем растет прямо пропорционально увеличению h.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шара R влияет сильнее: формула содержит R², значит, при увеличении R объем растет квадратично. Это важно при задачах, где известен диаметр или масштаб сферы.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удобна: при h = R получается V = 2πR³/3, то есть объем полушария. Такой результат помогает быстро контролировать правильность вычислений и выбор формулы.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объемов сектора и сегмента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R и малых h сегмент заметно «отстаёт»: его объем содержит h², поэтому доля V растёт медленнее, чем у сектора, где h входит линейно.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пересечение в точке h = R (полушарие). Дальше сегмент быстрее меняется с ростом h, тогда как сектор ведет себя более равномерно относительно высоты.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формулам Vсегмента=πh²(3R−h)/3 и Vсектора=2πR²h/3; значения взяты для h/R = 0.25, 0.50, 0.75, 1.00.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шарового сектора с конусом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удобно представлять через конус: его вершина расположена в центре шара, а боковая поверхность совпадает с границей сектора. Тогда высота сектора h задает «глубину» захваченной части шара.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радиус шара R и радиус основания конуса связаны с положением граничного круга на сфере. Отсюда формула объема получается как объем фигуры, определенной именно конусом и сферой.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данные в школьных задачах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условии задают радиус шара R и высоту соответствующего фрагмента h. По ним напрямую выбирают формулу и оценивают правдоподобие результата, не переходя к дополнительным геометрическим величинам.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известен радиус основания r (например, для сегмента), а тогда применяют связь r² = 2Rh − h², чтобы выразить недостающий параметр. Важно не перепутать r основания с радиусом шара.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сюжетам задачи встречаются купола, сферические резервуары, капли и линзоподобные формы. Ответы чаще всего записывают в см³, м³ или переводят в литры, когда речь идет об объеме жидкости.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 перевод величин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корректной подстановки в формулы объема нужно согласовать единицы измерения радиусов и высот. Тогда итоговый объем будет выражен в нужной системе без ошибок масштаба.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смешивать см и м при вычислении объема: тогда результат отличается в 1000 или 1 000 000 раз. Таблица помогает заранее выбрать единицы.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единицам измерения объема (СИ и внесистемные единицы).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логики и ограничений: тип фигуры, формула, единицы и допустимые значения параметров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другими разделами математики и физики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опирается на стереометрию и умение работать с объемами тел вращения. Формулы сводят геометрию к выражениям с R и h, что тренирует алгебраическую грамотность.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выводах используются идеи, близкие к математическому анализу: объем можно представлять как сумму тонких слоев. Это связывает школьную стереометрию с интегральными представлениями.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регулярно задействуются формулы площадей кругов и переход от радиусов к диаметрам. Такая связность развивает навык видеть «скрытые» плоские фигуры внутри пространственных тел.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вычисленный объем помогает находить массу тела при известной плотности и оценивать объем жидкости. Сферические элементы встречаются в моделировании, поэтому методика пригодна за пределами математики.
</a:t>
            </a:r>
            <a:endParaRPr lang="en-US" sz="10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формулы: Vсегмента = πh²(3R − h)/3 и Vсектора = 2πR²h/3. Они относятся к стереометрии 10 класса и требуют правильного выбора параметров, внимательной подстановки и согласования единиц измерения.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один шаг: от распознавания тела к объему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2026-05-12T05:55:17Z</dcterms:created>
  <dcterms:modified xsi:type="dcterms:W3CDTF">2026-05-12T05:55:17Z</dcterms:modified>
</cp:coreProperties>
</file>