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«Земля — Луна»: ключевые связи и значение для жизни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спутник, одна система, множество последствий для Земли.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систему Земля — Луна изучают в школьной астрономии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 — ближайший крупный спутник Земли и наглядный пример действия гравитации. Её движение, фазы, приливы и влияние на Землю помогают понять, как связаны небесная механика и процессы на нашей планете.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физические параметры Земли и Луны
</a:t>
            </a:r>
            <a:endParaRPr lang="en-US" sz="2698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намного массивнее Луны: её масса составляет 5,97×10^24 кг, тогда как масса Луны — 7,35×10^22 кг. Эта разница определяет силу притяжения и особенности орбитального движения системы.
</a:t>
            </a:r>
            <a:endParaRPr lang="en-US" sz="978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плотность Земли около 5,51 г/см³, у Луны — примерно 3,34 г/см³. Более низкая плотность Луны указывает на меньшую долю тяжёлых металлических компонентов в её внутреннем строении.
</a:t>
            </a:r>
            <a:endParaRPr lang="en-US" sz="978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Земли равен 12 742 км, а диаметр Луны — 3 474 км. Поэтому Луна выглядит сравнительно небольшой, хотя для планеты Земля она остаётся необычно крупным спутником.
</a:t>
            </a:r>
            <a:endParaRPr lang="en-US" sz="978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Земли ускорение свободного падения составляет 9,81 м/с², а на Луне — 1,62 м/с². Поэтому любые движения и условия существования на Луне значительно отличаются от земных.
</a:t>
            </a:r>
            <a:endParaRPr lang="en-US" sz="978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Земли и Луны по размерам и гравитации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NASA; Encyclopaedia Britannica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насколько сильно различаются масштабы двух тел системы и почему лунная среда существенно менее «тяжёлая».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превосходит Луну по всем ключевым параметрам, а слабая лунная гравитация объясняет многие особенности её поверхности и движения.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центр масс системы Земля — Луна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60850" y="14962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Луна обращаются не просто друг вокруг друга, а вокруг общего центра масс — барицентра. Именно он определяет реальную геометрию движения системы в космическом пространстве.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3960842" y="10705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барицентр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850" y="276957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Барицентр расположен внутри Земли, но не в её центре. Поэтому наша планета совершает небольшое «покачивание», которое можно рассматривать как следствие влияния Луны на всю систему.
</a:t>
            </a:r>
            <a:endParaRPr lang="en-US" sz="1138" dirty="0"/>
          </a:p>
        </p:txBody>
      </p:sp>
      <p:sp>
        <p:nvSpPr>
          <p:cNvPr id="12" name="Text 5"/>
          <p:cNvSpPr txBox="1"/>
          <p:nvPr/>
        </p:nvSpPr>
        <p:spPr>
          <a:xfrm>
            <a:off x="3960842" y="234394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внутри Земли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960850" y="40429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характер движения показывает, что Луна воздействует не только на внешний вид ночного неба. Она участвует в формировании орбитальной динамики и делает систему Земля — Луна физически единой.
</a:t>
            </a:r>
            <a:endParaRPr lang="en-US" sz="1059" dirty="0"/>
          </a:p>
        </p:txBody>
      </p:sp>
      <p:sp>
        <p:nvSpPr>
          <p:cNvPr id="14" name="Text 7"/>
          <p:cNvSpPr txBox="1"/>
          <p:nvPr/>
        </p:nvSpPr>
        <p:spPr>
          <a:xfrm>
            <a:off x="3960842" y="36172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фазы Луны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взаимном положении Солнца, Земли и Луны и на том, какая часть освещённой поверхности видна с Земли.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Синодический месяц и цикл видимых фаз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Astronomical constants; учебные астрономические данные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как за месяц меняется видимая с Земли освещённая часть лунного диска.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29,5 суток связан с движением Земли вокруг Солнца, поэтому он длиннее сидерического периода Луны.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 отливы как результат лунного притяжения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2275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Лунная гравитация формирует на Земле два приливных горба: один направлен к Луне, второй — на противоположной стороне планеты. Это связано с различием в силе притяжения на разных участках Земли.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2275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приливных горба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872031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особенно заметны в океанах и морях, но их влияние ощущают и береговые экосистемы, и навигация. Поэтому лунное притяжение важно не только для астрономии, но и для жизни на Земле.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72031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2592194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притяжение изменяет силу приливного эффекта. Когда Солнце, Земля и Луна выстраиваются почти в одну линию, приливы становятся особенно высокими; при другом расположении они ослабевают.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2592194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Солнца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732113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новолуние и полнолуние наблюдаются сизигийные приливы, а в первую и последнюю четверть — квадратурные. Последние менее выражены, потому что действия Солнца и Луны частично компенсируются.
</a:t>
            </a:r>
            <a:endParaRPr lang="en-US" sz="884" dirty="0"/>
          </a:p>
        </p:txBody>
      </p:sp>
      <p:sp>
        <p:nvSpPr>
          <p:cNvPr id="19" name="Text 9"/>
          <p:cNvSpPr txBox="1"/>
          <p:nvPr/>
        </p:nvSpPr>
        <p:spPr>
          <a:xfrm>
            <a:off x="4732113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Сизигийные и квадратурные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Земли и Луны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ключевые различия двух тел и понять, почему Луна остаётся важным, но значительно менее массивным спутником.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значительно меньше, легче и холоднее Земли, но именно она определяет важные динамические процессы в системе.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NASA; Encyclopaedia Britannica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3550" y="2937507"/>
            <a:ext cx="4144800" cy="166358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Луны на Землю: ось вращения и длительность суток
</a:t>
            </a:r>
            <a:endParaRPr lang="en-US" sz="2268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помогает удерживать наклон земной оси около 23,5°. Благодаря этому смена времён года остаётся относительно устойчивой, а большие хаотические колебания оси становятся менее вероятными.
</a:t>
            </a:r>
            <a:endParaRPr lang="en-US" sz="1228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наклона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Приливное трение постепенно тормозит вращение Земли. В далёком прошлом сутки были короче, чем сегодня, и этот процесс продолжается очень медленно, но непрерывно.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вращения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стабильная ось вращения облегчает долговременное существование привычных климатических условий. Для Земли это особенно важно, потому что сезонные изменения влияют на природные зоны и биосферу.
</a:t>
            </a:r>
            <a:endParaRPr lang="en-US" sz="1125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климата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Луны: гипотеза гигантского столкновения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4,5 млрд лет назад молодая Земля ещё находилась в стадии активного роста и сталкивалась с крупными телами. Именно в такой обстановке могло произойти событие, изменившее судьбу всей системы.
</a:t>
            </a:r>
            <a:endParaRPr lang="en-US" sz="1158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выброшенного материала вокруг Земли сформировался плотный диск обломков. В нём частицы быстро сталкивались, слипались и постепенно собирались в единое тело — будущую Луну.
</a:t>
            </a:r>
            <a:endParaRPr lang="en-US" sz="1143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диск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Гипотезу поддерживают сходство изотопного состава земных и лунных пород, а также характеристики момента импульса системы. Эти признаки трудно объяснить без мощного катастрофического события.
</a:t>
            </a:r>
            <a:endParaRPr lang="en-US" sz="1196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модели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признанная модель связывает образование Луны с ударом протопланеты размером примерно с Марс, получившей название Тейя. Столкновение выбросило в околоземное пространство огромное количество вещества.
</a:t>
            </a:r>
            <a:endParaRPr lang="en-US" sz="1136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Тейя и удар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эволюции системы Земля — Луна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о Луне и лазерной дальнометрии; NASA, Encyclopaedia Britannica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последовательность показывает не только происхождение спутника, но и долговременное изменение орбиты. Современные измерения позволяют отслеживать процесс с высокой точностью.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системы — это непрерывная эволюция: от катастрофического рождения до медленного расхождения орбит, которое продолжается и сегодня.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Луны и её геологическая история
</a:t>
            </a:r>
            <a:endParaRPr lang="en-US" sz="2815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Лунная поверхность покрыта реголитом — рыхлым слоем пыли и обломков, который образовался за миллиарды лет постоянных ударов метеороидов и микрометеороидов.
</a:t>
            </a:r>
            <a:endParaRPr lang="en-US" sz="922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Реголит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Луне почти нет плотной атмосферы и активной эрозии, поэтому кратеры, уступы и другие формы рельефа сохраняются очень долго, почти без существенных изменений.
</a:t>
            </a:r>
            <a:endParaRPr lang="en-US" sz="937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Сохранность следов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области высокогорий старше морей и богаты анортозитами. Это остатки древней коры, которые помогают восстановить раннюю геологическую историю Луны.
</a:t>
            </a:r>
            <a:endParaRPr lang="en-US" sz="938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Высокогорья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равнины, называемые морями, представляют собой древние базальтовые покровы. Они возникли после излияния лавы и заметны благодаря более гладкой поверхности и меньшей отражательной способности.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моря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рельефа Луны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сведения о рельефе Луны; Encyclopaedia Britannica, NASA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лунного рельефа и их происхождение показывают, как разные процессы формировали поверхность спутника на протяжении всей его истории.
</a:t>
            </a:r>
            <a:endParaRPr lang="en-US" sz="1378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Луны хранит следы ударов, вулканизма и древней коры, поэтому служит «архивом» ранней истории Солнечной системы.
</a:t>
            </a:r>
            <a:endParaRPr lang="en-US" sz="13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Луны человеком: от автоматических станций до пилотируемых полётов
</a:t>
            </a:r>
            <a:endParaRPr lang="en-US" sz="1954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2275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станция «Луна-2» в 1959 году стала первым искусственным объектом, достигшим поверхности Луны. Это событие открыло эпоху прямого исследования спутника.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2275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удар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872031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 июля 1969 года по всемирному времени Нил Армстронг и Базз Олдрин ступили на Луну в ходе миссии Apollo 11. Этот момент стал символом достижения космической эпохи.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72031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Apollo 11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2592194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«Луна-9» в 1966 году впервые совершила мягкую посадку и передала на Землю панорамы лунной поверхности. Впервые была получена устойчивая работа аппарата на грунте.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2592194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мягкая посадка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732113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1969–1972 годах астронавты программы Apollo высаживались на Луну и проводили научные наблюдения на поверхности. Это стало важнейшим шагом в изучении Луны человеком.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732113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 Apollo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современной лунной миссии
</a:t>
            </a:r>
            <a:endParaRPr lang="en-US" sz="2607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цикл миссии и ключевые развилки для орбитальных, посадочных и наземных аппаратов.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программы XXI 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материалы NASA, CNSA, ISRO и JAXA; актуально на 2024 год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миссии не только расширяют карту Луны, но и проверяют технологии посадки, связи и длительной работы оборудования в сложных условиях.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тенденция XXI века — переход от разовых экспедиций к систематическому изучению Луны и подготовке будущего присутствия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72981"/>
            <a:ext cx="360000" cy="3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в культуре и в развитии науки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Луны лежали в основе древних календарей и помогали людям согласовывать сельскохозяйственные работы, праздники и обряды с повторяющимися небесными циклами.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Календари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наблюдения помогали проверять законы небесной механики Кеплера и Ньютона, потому что движение спутника удобно сопоставлять с теоретическими расчётами и предсказаниями.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законов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современной науки Луна важна как естественная лаборатория планетной геологии и дистанционного зондирования. Её поверхность позволяет изучать процессы, скрытые на более активных планетах.
</a:t>
            </a:r>
            <a:endParaRPr lang="en-US" sz="1253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объект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мифах, поэзии и искусстве Луна стала устойчивым символом времени, изменчивости и красоты. Её образ соединяет наблюдение природы с духовным опытом разных народов.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традиция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вопросы будущих исследований Луны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главных задач — поиск и изучение воды в полярных кратерах. Если лёд там действительно устойчив, он станет важным ресурсом для науки и будущих экспедиций.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лёд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направление связано с изучением влияния длительного пребывания человека на здоровье в условиях радиации и пониженной гравитации. Это необходимо для будущих баз и миссий.
</a:t>
            </a:r>
            <a:endParaRPr lang="en-US" sz="978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космосе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Исследователям важно уточнить состав лунной мантии и происхождение летучих веществ. Эти данные помогут лучше понять, как формировалась Луна и как она эволюционировала.
</a:t>
            </a:r>
            <a:endParaRPr lang="en-US" sz="978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недр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Перспективны автономное энергоснабжение, использование местных ресурсов и создание надёжных систем жизнеобеспечения. Без таких решений долговременное присутствие на Луне останется слишком сложным.
</a:t>
            </a:r>
            <a:endParaRPr lang="en-US" sz="948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будущего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Земля — Луна: близкая, но не простая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Луна образуют единую систему, где происхождение, движение, приливы и стабильность оси взаимосвязаны. Изучая спутник, мы лучше понимаем историю Земли и ранней Солнечной системы.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2026-05-29T17:26:52Z</dcterms:created>
  <dcterms:modified xsi:type="dcterms:W3CDTF">2026-05-29T17:26:52Z</dcterms:modified>
</cp:coreProperties>
</file>