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помогает читать, пересказывать и не терять главные мысли.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текста: маленькая карта для большой мысли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план текста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план помогает читать внимательно, пересказывать без путаницы и писать небольшие сочинения. С ним текст не рассыпается, как пазл без картинки, а складывается по порядку.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текста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— это короткий список главных частей, расположенных в правильной последовательности. В нём остаются только самые важные мысли, без лишних подробностей и повторов.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пункт плана передаёт одну часть смысла. По этим пунктам легко понять, о чём будет текст, и быстро вспомнить его содержание.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план похож на дорожные указатели: он показывает, куда движется рассказ. Поэтому пересказывать с ним намного проще и спокойнее.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порядок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 с 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должен точно подходить к теме и главной мысли текста. Тогда в нём остаются только нужные пункты, а не случайные детали. Это помогает не сбиться с главной дороги.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плане бывает 3–5 коротких пунктов. Сначала идёт начало, потом основная часть, а в конце — итог. Для детских текстов лучше брать простые и понятные заголовки.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1363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 помогает школьнику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путает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удерживает порядок рассказа. По нему легче помнить, что было сначала, что потом, а что произошло в конце.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пересказывать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готовым планом легче отвечать у доски и говорить по порядку. Каждому пункту можно посвятить несколько коротких фраз.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экономит время при сочинении и проверке. Он подсказывает, всё ли важное уже сказано и не пропущена ли главная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вопрос: о чём говорится в тексте? Если тема ясна, легче выбрать только те пункты, которые действительно нужны для плана.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отвечает на вопрос: что автор хотел сказать читателю? Она помогает понять, какие события важны, а какие можно не включать в план.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тема может быть о дружбе, а главная мысль — друзья поддерживают друг друга. Тогда план должен рассказывать именно о такой важной идее.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план по шагам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важные части текста и не перепутать их порядок.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границы частей текста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текста обычно заканчивается там, где начинается новое событие или появляется новая мысль. Если смысл меняется, значит, пора сделать следующий пункт плана.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подсказками становятся слова сначала, потом, затем, наконец. Они помогают заметить, как рассказ движется вперёд, и не перепутать последовательность событий.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новая часть связана с новым героем. Бывает и так, что меняется место действия или настроение, и это тоже знак для нового пункта.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удобнее смотреть не на длину абзаца, а на смысл. Один абзац может быть целой частью текста, а может и не быть.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плана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состоит из коротких названий частей текста: «Лес утром», «Встреча с ёжиком», «Возвращение домой». Его легко читать и запоминать.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план добавляет уточнения: почему герой пошёл в лес, что он увидел, чем закончилась прогулка. Он точнее, но чуть длиннее и сложнее.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Вопросный план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Вопросный план строится из вопросов к тексту: где? кто? что произошло? Такие вопросы помогают быстро найти нужные ответы и не потерять ход рассказа.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плана особенно удобен для пересказа. Ребёнку проще отвечать на вопрос по одному пункту, чем сразу вспоминать весь текст целиком.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хорошо держат порядок событий и напоминают о важных деталях. Если на каждый вопрос есть ответ, пересказ получится связным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Назывной план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Назывной план даёт каждому отрезку текста короткое имя. Например: «Первое знакомство», «Неожиданная находка», «Весёлый финал» — и сразу понятно, о чём пойдёт речь.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пункты помогают не перегружать запись лишними словами. План выглядит аккуратно, легко читается и быстро подсказывает, в какой последовательности развиваются события.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пересказать текст, названия в плане работают как дорожные знаки. Они напоминают, что было сначала, что произошло потом и чем всё закончилось.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 сказке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плане называют героя и место действия. Так сразу ясно, кто отправляется в путь, в чём особенность сказочного мира и с чего начинается история.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отмечают трудность или беду, которая появляется у героя. Это важный поворот сюжета: именно здесь сказка становится особенно интересной и захватывающей.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 плане указывают помощников и чудесные события. Они помогают герою справиться с испытанием, а читателю — не потерять главную линию сказки.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записывают, чем всё завершилось. Обычно это счастливый финал, поэтому последний пункт плана помогает увидеть, как история приходит к доброму завершению.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 рассказу о событии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плане отмечают место и время события. Это помогает сразу понять, где именно всё происходило: в школе, в парке, на экскурсии или на празднике.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пишут, кто участвовал в событии. Участники делают рассказ живым и понятным, а план помогает не забыть важные имена и роли.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указывают главное действие или самое интересное событие. Именно эта часть обычно занимает основное место в пересказе и показывает, что произошло.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записывают результат или впечатление. Так план помогает завершить рассказ понятно и аккуратно, без путаницы и перескакивания с одного события на другое.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составлении плана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слишком длинные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пишут не пункты плана, а целые предложения. Тогда план становится тяжёлым и его трудно запомнить. Лучше оставлять только самую главную мысль в короткой форме.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важное событие или перепутать части текста местами. Тогда план уже не помогает, а путает. Хороший план идёт по порядку и не любит лишних повторов.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план шаг за шагом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пункты, потом смотрим, всё ли важное учтено, и в конце проверяем порядок, краткость и отсутствие повторов.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при пересказе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есть план, пересказывать текст намного проще. Не нужно долго искать следующую мысль: достаточно посмотреть на пункт и вспомнить нужную часть.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пункт плана обычно подсказывает одно небольшое сообщение. Из него можно сказать несколько предложений, а потом спокойно перейти к следующему пункту без спешки.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пересказ получается связным и последовательным. План не даёт сбиться с дороги, словно маленькая карта, которая ведёт рассказчика от начала к концу.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7719" y="3346187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в сочинении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подсказывает, как начать сочинение, чтобы сразу перейти к теме. Вступление получается коротким, понятным и не теряет главную мысль.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заметить повторения и лишние слова. Благодаря ему сочинение выходит собранным, а ученик чувствует себя увереннее и спокойнее.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пункты уже записаны, легче не прыгать с одной мысли на другую. Текст строится по порядку: сначала, потом, затем и в 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пункт плана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парке сразу задаёт настроение рассказа. Читатель понимает, где начинается прогулка, и может легко представить место, время и первые события.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и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белкой и возвращение домой показывают, как развиваются события дальше. Такой план короткий, но в нём уже виден весь ход прогулки.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тренироваться составлять план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лучше с коротких текстов: сказок, рассказов о животных и небольших историй из школьной жизни. В них легче увидеть главные части и подобрать простые заголовки.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делать план из трёх пунктов. Потом можно пробовать четыре или пять, чтобы учиться точнее делить текст по смыслу и не терять порядок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свой план с текстом: всё ли важное попало в запись, нет ли повтора, не слишком ли длинные пункты. Чем больше тренировки, тем увереннее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— помощник для ясной мысли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 помогает читать, пересказывать и писать без лишней путаницы. Он словно надёжный фонарик: освещает главное, показывает порядок мыслей и делает работу аккуратной, понятной и уверенной.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2026-05-22T01:47:59Z</dcterms:created>
  <dcterms:modified xsi:type="dcterms:W3CDTF">2026-05-22T01:47:59Z</dcterms:modified>
</cp:coreProperties>
</file>