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России: из чего складывается экономика
</a:t>
            </a:r>
            <a:endParaRPr lang="en-US" sz="25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хозяйство страны и почему оно различается по регионам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 в целом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 объединяет добычу сырья, производство товаров, перевозки и услуги. В России эти отрасли распределены по территории неравномерно: их размещение зависит от природы, населения, транспорта и ресурсов.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страны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отрасли хозяйства связаны между собой и работают как единая система.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 основа экономики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России богата нефтью, газом, углём и рудами. Именно поэтому добыча полезных ископаемых стала одной из важнейших основ экономики страны.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 для строительства, мебели, бумаги и многих других товаров. Лесные районы особенно важны для северных и восточных регионов.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помогают работе гидроэлектростанций, снабжают города и предприятия, а также поддерживают транспорт и сельское хозяйство там, где воды достаточно.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позволяют развивать сельское хозяйство и получать зерно, овощи и кормовые культуры. От качества почв сильно зависит специализация территорий.
</a:t>
            </a:r>
            <a:endParaRPr lang="en-US" sz="842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природных богатств влияет на размещение заводов, электростанций и аграрных районов. Поэтому хозяйство страны формируется неравномерно и зависит от природы.
</a:t>
            </a:r>
            <a:endParaRPr lang="en-US" sz="8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дают топливо для транспорта и теплоэнергетики, а также служат важным сырьём для химической промышленности. Поэтому районы добычи часто становятся крупными промышленными центрами.
</a:t>
            </a:r>
            <a:endParaRPr lang="en-US" sz="843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угля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по-прежнему нужен электростанциям и металлургии. Там, где есть крупные запасы угля, формируются энергетические узлы и предприятия тяжёлой промышленности.
</a:t>
            </a:r>
            <a:endParaRPr lang="en-US" sz="843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рек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особенно выгодна на полноводных реках с большим перепадом высот. Такие станции дают электроэнергию без сжигания топлива, но зависят от водных ресурсов.
</a:t>
            </a:r>
            <a:endParaRPr lang="en-US" sz="843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АЭС и потребители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электростанции обеспечивают крупные города и промышленные районы стабильной электроэнергией. Их размещают с учётом безопасности, потребления и условий работы энергосистемы.
</a:t>
            </a:r>
            <a:endParaRPr lang="en-US" sz="843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размещается ТЭК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топливно-энергетического комплекса связано с месторождениями, реками, транспортом и спросом крупных городов. От него зависит работа почти всех других отраслей.
</a:t>
            </a:r>
            <a:endParaRPr lang="en-US" sz="8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Металлургия: чёрная и цветная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и чугун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производит чугун и сталь, которые необходимы для станков, мостов, зданий и транспорта. Она особенно тесно связана со строительством и машиностроением.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металлы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выпускает алюминий, медь, никель и другие металлы. Они нужны для электротехники, авиации, связи и современной промышленной техники.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металлургии размещаются рядом с рудой, топливом, источниками энергии и удобными путями перевозки. Это снижает затраты на доставку и производство.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образует крупные промышленные районы, где сырьё, энергия и транспорт работают вместе. Такие центры становятся опорой для других отраслей хозяйства.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оборонный комплекс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64150" y="1409951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выпускает отрасль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создаёт автомобили, станки, тракторы, вагоны, самолёты и бытовую технику. Оно даёт оборудование для других отраслей и влияет на техническое развитие страны.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67081" y="1409925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ОПК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Оборонно-промышленный комплекс производит вооружение, технику и специальные системы. Для него особенно важны точность, надёжность и высокий уровень организации производства.
</a:t>
            </a:r>
            <a:endParaRPr lang="en-US" sz="978" dirty="0"/>
          </a:p>
        </p:txBody>
      </p:sp>
      <p:sp>
        <p:nvSpPr>
          <p:cNvPr id="12" name="Text 4"/>
          <p:cNvSpPr txBox="1"/>
          <p:nvPr/>
        </p:nvSpPr>
        <p:spPr>
          <a:xfrm>
            <a:off x="5970001" y="1409938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требуют квалифицированных инженеров, рабочих и учёных. Важны также кооперация предприятий, научные разработки и современное оборудование.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нефтехимия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химии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выпускает удобрения, пластмассы, волокна, лекарства и краски. Её продукция нужна сельскому хозяйству, строительству, медицине и быту.
</a:t>
            </a:r>
            <a:endParaRPr lang="en-US" sz="854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как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Нефтехимия использует нефть и газ как основное сырьё. Из них получают материалы для пластмасс, синтетических волокон и многих промышленных изделий.
</a:t>
            </a:r>
            <a:endParaRPr lang="en-US" sz="854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химических предприятий необходимы большие объёмы воды и энергии. Поэтому такие производства размещают там, где есть надёжное снабжение ресурсами.
</a:t>
            </a:r>
            <a:endParaRPr lang="en-US" sz="854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производство связано с повышенными требованиями к безопасности. Нужны строгий контроль, исправное оборудование и защита работников и окружающей среды.
</a:t>
            </a:r>
            <a:endParaRPr lang="en-US" sz="854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нефтехимия тесно связаны с транспортом, потому что сырьё и готовая продукция часто перевозятся на большие расстояния по стране.
</a:t>
            </a:r>
            <a:endParaRPr lang="en-US" sz="8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леса до готовых товаров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 использует древесину для выпуска пиломатериалов, бумаги и мебели. Он особенно развит в лесных районах, где сырья достаточно и его удобно перерабатывать.
</a:t>
            </a:r>
            <a:endParaRPr lang="en-US" sz="843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строительных материалов обеспечивает дома, дороги и инфраструктуру. Без кирпича, цемента, стекла и других материалов невозможно современное строительство.
</a:t>
            </a:r>
            <a:endParaRPr lang="en-US" sz="843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шьёт одежду, обувь и текстильные изделия. Её предприятия ориентируются на потребителей, трудовые ресурсы и транспортные связи.
</a:t>
            </a:r>
            <a:endParaRPr lang="en-US" sz="843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перерабатывает зерно, молоко, мясо, рыбу и овощи. Она делает продукты более удобными для хранения, перевозки и продажи.
</a:t>
            </a:r>
            <a:endParaRPr lang="en-US" sz="843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товару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отрасли показывают, как сырьё превращается в товары для повседневной жизни. Их работа напрямую влияет на качество жизни людей.
</a:t>
            </a:r>
            <a:endParaRPr lang="en-US" sz="8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АПК: от поля до магазина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сельскохозяйственного сырья от производства до потребителя.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растениеводства России особенно важны посевные площади и длинный тёплый сезон: без них трудно получить устойчивый урожай и выбрать подходящие культуры для региона.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основным сельскохозяйственным культурам России
</a:t>
            </a:r>
            <a:endParaRPr lang="en-US" sz="6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культур чаще всего называют основу растениеводства страны
</a:t>
            </a:r>
            <a:endParaRPr lang="en-US" sz="14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переработка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 сосредоточено там, где есть сочные и грубые корма, вода и удобный вывоз продукции. Близость к крупным городам облегчает ежедневные поставки молока и кисломолочных товаров.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 корма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 развивается быстрее рядом с зерновой базой и предприятиями пищевой переработки. Для него особенно важны комбикорма, ветеринарный контроль и стабильный спрос на мясную продукцию.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отличается коротким циклом производства и высокой зависимостью от кормов, энергии и санитарных условий. Оно часто размещается около городов, где велик спрос на яйца и мясо птицы.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рынку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Мясомолочная продукция проходит длинную цепочку от фермы до магазина: заготовка кормов, содержание животных, переработка, хранение и доставка. Чем лучше эта цепочка организована, тем ниже потери и цена.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65" y="2021232"/>
            <a:ext cx="24097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615" y="2688930"/>
            <a:ext cx="240975" cy="275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9665" y="3356617"/>
            <a:ext cx="240975" cy="275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9665" y="4024317"/>
            <a:ext cx="240975" cy="275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страны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перевозят массовые грузы на большие расстояния и связывают сырьевые районы с промышленными центрами, портами и крупными городами. Это основа внутренней грузовой системы страны.
</a:t>
            </a:r>
            <a:endParaRPr lang="en-US" sz="716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удобен для коротких и средних маршрутов, доставки товаров в магазины и поездок людей. Он работает гибко, но зависит от состояния дорог и погоды.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особенно важен для внешней торговли и перевозок через порты. Он экономичен при больших объёмах грузов и связывает Россию с другими странами.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транспорт используется там, где есть крупные судоходные реки и водные пути. Он помогает перевозить строительные материалы, топливо и лес, хотя зависит от сезона.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перекачивают нефть и газ на большие расстояния почти непрерывно. Они снижают затраты на перевозку, но требуют сложной инфраструктуры и строгой безопасности.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 современной экономике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спрос
</a:t>
            </a:r>
            <a:pPr algn="l" indent="0" marL="0">
              <a:lnSpc>
                <a:spcPct val="115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связывает производителей и покупателей, помогает быстро распределять товары и делает повседневную жизнь удобнее. В городах именно она показывает, какие товары и услуги нужны людям чаще всего.
</a:t>
            </a:r>
            <a:endParaRPr lang="en-US" sz="827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медицина обеспечивают развитие человека и качество жизни. Они особенно важны в крупных центрах, где сосредоточены школы, вузы, больницы и научные организации.
</a:t>
            </a:r>
            <a:endParaRPr lang="en-US" sz="854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связь и платёжные сервисы ускоряют расчёты, перевод денег и обмен информацией. Без них предприятиям трудно работать с поставщиками, клиентами и партнёрами в других регионах.
</a:t>
            </a:r>
            <a:endParaRPr lang="en-US" sz="854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досуг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создаёт рабочие места и развивает территории с природными и культурными достопримечательностями. Он поддерживает гостиницы, транспорт, питание и сферу досуга.
</a:t>
            </a:r>
            <a:endParaRPr lang="en-US" sz="854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IT-сфера помогает управлять производством, хранить данные и создавать цифровые сервисы. Её развитие повышает скорость принятия решений и делает экономику более современной.
</a:t>
            </a:r>
            <a:endParaRPr lang="en-US" sz="8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технологии и инновации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Новые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помогают понять свойства природных ресурсов, материалов и процессов. Именно на этой основе появляются более эффективные технологии для промышленности, сельского хозяйства и транспорта.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технологий превращает научные идеи в конкретные решения: новые сплавы, лекарства, программы и оборудование. Чем быстрее идёт этот переход, тем выше конкурентоспособность предприятий.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Центры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лаборатории и технопарки объединяют учёных, студентов и инженеров. Такое сотрудничество ускоряет подготовку кадров и помогает внедрять разработки в реальное производство.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Эффект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позволяют экономить сырьё, энергию и время, а также выпускать более сложную и качественную продукцию. Для современной экономики это один из главных источников роста.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экономические условия влияют на выбор места для заводов и других объектов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России и их специализация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крупнейшие города, научные центры, заводы и транспортные узлы. Высокая плотность населения и развитый рынок поддерживают машиностроение, пищевую промышленность, торговлю и сферу услуг.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район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металлургией, тяжёлой промышленностью и сильной производственной кооперацией. Его развитие опирается на богатую сырьевую базу, удобное положение между Европой и Азией и мощные трудовые традиции.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макрорегион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выделяется добычей полезных ископаемых, энергетикой и лесным комплексом. Большие расстояния и суровый климат делают особенно важными транспорт, энергообеспечение и эффективное использование ресурсов.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важны порты, рыболовство, добыча сырья и внешние связи со странами Азиатско-Тихоокеанского региона. Для территории характерны удалённость, морское положение и высокая роль прибрежных центров.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отраслей по регионам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схема помогает быстро увидеть, как промышленность и услуги сосредоточены в густонаселённой части страны, где удобны связи между городами и есть большой потребительский рынок.
</a:t>
            </a:r>
            <a:endParaRPr lang="en-US" sz="768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карта выделяет металлургию и тяжёлую промышленность. Такое размещение связано с сырьём, энергетикой и исторически сложившимися промышленными центрами.
</a:t>
            </a:r>
            <a:endParaRPr lang="en-US" sz="773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показана как район нефти и газа. Это один из главных ресурсных базисов страны, где добыча определяет развитие трубопроводов и энергетики.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отмечено как зона нефтехимии и автомобилестроения. Здесь выгодно сочетание топлива, переработки сырья, транспортных линий и крупных городов.
</a:t>
            </a:r>
            <a:endParaRPr lang="en-US" sz="842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выделяется портами и добычей ресурсов. Карта показывает его связь с морскими путями и внешней торговлей со странами АТР.
</a:t>
            </a:r>
            <a:endParaRPr lang="en-US" sz="8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и отрасль: ключевые соответствия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ресурсами и отраслями показывают, что одно природное богатство запускает сразу несколько видов производства и формирует целые цепочки от сырья до готового товара.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не работают сами по себе: они определяют специализацию предприятий, глубину переработки и экономические связи между районами.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связям отраслей хозяйства России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хозяйстве страны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 развивается как единая система: ресурсы, люди, транспорт и технологии связывают отрасли и регионы. Будущее зависит от модернизации, бережного отношения к природе и роста внутреннего рынка.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2026-07-26T22:02:31Z</dcterms:created>
  <dcterms:modified xsi:type="dcterms:W3CDTF">2026-07-26T22:02:31Z</dcterms:modified>
</cp:coreProperties>
</file>