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Сладков «Сосулькина вода»: весенняя капель и маленькое чудо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капля воды рассказывает о приходе весны?
</a:t>
            </a:r>
            <a:endParaRPr lang="en-US" sz="385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Сладков — писатель, который любил природу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Иванович Сладков писал о лесах, птицах и зверях так, будто сам стоял рядом и всё внимательно слушал. Его рассказы учат замечать красоту в простых вещах: в капле, следе на снегу и блеске льда.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«Сосулькина вода»
</a:t>
            </a:r>
            <a:endParaRPr lang="en-US" sz="2821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сосульки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 каплями, которые падают с тающей сосульки. Это простое природное явление сразу становится главным образом текста и настраивает на разговор о весне.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необычно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звучит по-детски, немного смешно и очень живо. Оно цепляет внимание читателя и заставляет сразу представить себе капель под крышей или в лесу.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названии уже спрятан смысл рассказа: даже одна капля может многое сказать о природе. Через неё видно, как зима постепенно уступает место весне.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Сосулькина вода — это не просто вода, а первая весточка тепла. Она напоминает, что природа начинает меняться, даже если вокруг ещё лежит снег.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выглядит ранняя весна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становится мягче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тихо: снег уже не кажется крепким и сухим. Он начинает подтаивать, темнеть и терять зимнюю строгость, словно потихоньку просыпается.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Сосульки блестят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солнце сосульки выглядят прозрачными и хрупкими. Их холодный блеск напоминает, что зима ещё рядом, но уже не удерживает природу так крепко.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 капает 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слышна только редкая капель, а потом она становится всё заметнее. Эти звуки словно сообщают: тепло пришло, и лёд начал сдавать свои позиции.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ждёт пробуждения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рассказе тихий и спокойный, но в нём уже чувствуется движение. Всё вокруг будто готовится к новому времени, когда земля снова станет живой.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умеет замечать мелочи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то, мимо чего другие проходят не оглядываясь. Для него важны не только большие события, но и самая маленькая капля на конце сосульки.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воде
</a:t>
            </a:r>
            <a:pPr algn="ctr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любопытно, как звучит и движется вода. Он слушает капель, смотрит на талую влагу и понимает, что у природы тоже есть свой голос.
</a:t>
            </a:r>
            <a:endParaRPr lang="en-US" sz="146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следы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снег и лёд становятся для героя важными подсказками. По их виду он чувствует, что зима уже не такая сильная, как раньше.
</a:t>
            </a:r>
            <a:endParaRPr lang="en-US" sz="1472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исследователь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похож на юного исследователя: он не спешит, а наблюдает. Благодаря этому обычный лес превращается для него в живую книгу природы.
</a:t>
            </a:r>
            <a:endParaRPr lang="en-US" sz="13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Н. Сладкова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говорит просто и ясно, без длинных и трудных предложений. Поэтому даже младшему школьнику легко следить за мыслью и представлять себе картину весны.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Сладкова каждое слово на своём месте. Он называет вещи так, что сразу видны снег, лёд, вода и свет, а лишних подробностей почти нет.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ярких природных картин. Они помогают увидеть не только сосульку или каплю, но и саму перемену в лесу, когда зима начинает отступать.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автора чувствуется лёгкая улыбка. Название и некоторые наблюдения звучат немного по-детски, поэтому чтение получается тёплым и дружелюбным.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как знак перемен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держится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ещё скован холодом, а снег лежит плотным слоем. Всё кажется неподвижным, будто весна пока далеко.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становится светлее и длиннее. Лучи уже греют сильнее и помогают льду постепенно ослабевать.
</a:t>
            </a:r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усиливается
</a:t>
            </a:r>
            <a:endParaRPr lang="en-US" sz="1128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 таять
</a:t>
            </a:r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Сосульки становятся тоньше, и с них срываются первые капли. Так природа подаёт тихий сигнал перемены.
</a:t>
            </a:r>
            <a:endParaRPr lang="en-US" sz="1183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темнеет и рыхлеет, открывая землю. Теперь видно, что весна уже вошла в свои права.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Просыпается земля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крыше висит длинная сосулька, будто зимний карандаш, которым мороз ещё недавно рисовал свои узоры. Теперь она тает, и с её конца медленно падают капли. В них уже слышится приход тепла и тихое прощание с холодом.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Сосулька на краю крыши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солнца проходит сквозь лёд и делает его почти прозрачным. Он блестит, как стекло, но остаётся хрупким и холодным. Такое сочетание света и льда помогает увидеть, как зима и весна встречаются на глазах у читателя.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на льду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Сосулька, солнце и прозрачный лёд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учит наблюдательности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становится интересным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Сладков показывает, что даже привычная капель может быть важной. Если смотреть внимательно, в простых явлениях открывается целая история о смене времён года.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имеют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заметны цвет снега, форма капли и блеск льда. Такие мелочи помогают читателю лучше понять природу и не пропускать её подсказки.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тоже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глаза, но и уши замечают весну. По звуку капели можно понять, что тепло уже рядом, а зима постепенно сдаёт свои позиции.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будит любознательность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задавать вопросы и искать ответы в окружающем мире. После него хочется посмотреть в окно и проверить, как меняется природа за день.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миру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замечает красоту в мелочах, он начинает относиться к природе осторожнее. Так развивается уважение к живому и желание его не тревожить.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приходит весна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изменений в рассказе Н. Сладкова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8350" y="1328100"/>
            <a:ext cx="517725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чувствуется спокойная радость, будто природа тихо улыбается после долгой зимы. Ничего громкого не происходит, но именно в этом и прячется маленькое чудо весны.
</a:t>
            </a:r>
            <a:endParaRPr lang="en-US" sz="122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словно ощущает прохладный, чистый воздух раннего дня. Он бодрит, делает всё вокруг ясным и прозрачным, а лес кажется особенно тихим и внимательным.
</a:t>
            </a:r>
            <a:endParaRPr lang="en-US" sz="1253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капле
</a:t>
            </a:r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капля воды в тексте становится поводом для удивления. Она падает, блестит, звенит в воображении и напоминает: даже самое простое может быть интересным.
</a:t>
            </a:r>
            <a:endParaRPr lang="en-US" sz="128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 связано с ожиданием тепла, света и пробуждения земли. Зима ещё не ушла совсем, но весна уже уверенно подаёт свой первый знак.
</a:t>
            </a:r>
            <a:endParaRPr lang="en-US" sz="13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Ранней весной лес ещё хранит зимнюю тишину, но в ней уже слышится движение. На ветках блестят сосульки, а под ними капает вода. Всё вокруг кажется прохладным, прозрачным и очень внимательным к каждому лучу солнца.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только просыпается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постепенно теряет свою зимнюю строгость и становится мягче, темнее, рыхлее. Солнечный свет отражается в льдинках, и они сверкают серебром. Из этой тихой картины особенно ясно чувствуется приход весны.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свет и капель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и выглядит ранняя весна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образ весны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капля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воде помогают увидеть движение. Капля, струйка, капель — это не просто детали, а признаки того, что в природе всё начинает меняться и оживать.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сосулька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льде показывают, что зима ещё рядом, но уже теряет силу. Сосулька в тексте выглядит как последняя память о холоде, которая постепенно тает.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солнцем, делают картину теплее и ярче. Даже один луч способен изменить настроение леса и подсказать, что весна уже близко.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снег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снег создают спокойный фон для наблюдения. Простые слова помогают легко представить знакомую картину и заметить, как природа меняется буквально на глазах.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произведение учит замечать природу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обычную каплю, сосульку или блеск снега. Так начинается интерес к миру вокруг: не с большого события, а с маленькой детали.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внимательный взгляд
</a:t>
            </a:r>
            <a:endParaRPr lang="en-US" sz="941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понимание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капелью, герой видит, что зима отступает. Каждое изменение становится знаком весны, и природа словно подаёт понятные сигналы.
</a:t>
            </a:r>
            <a:endParaRPr lang="en-US" sz="959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замечаешь красоту в малом, начинаешь относиться к природе осторожнее. Текст учит не проходить мимо и радоваться каждому её тихому чуду.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бережное отношение
</a:t>
            </a:r>
            <a:endParaRPr lang="en-US" sz="941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рассказе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мешать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торопится и не спорит с тем, что происходит вокруг. Он смотрит, слушает и понимает: у природы свой ритм, и его нужно уважать.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бережным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мир живой и хрупкий. Если замечать его красоту, легче понять, почему нельзя ломать сосульки бездумно или равнодушно проходить мимо.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наблюдать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капле, снегу и льду помогает герою стать настоящим наблюдателем. Он как будто учится читать книгу, которую пишет сама природа.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которые можно увидеть и за окном
</a:t>
            </a:r>
            <a:endParaRPr lang="en-US" sz="2593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блеск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крыши и ветки могут блестеть, будто их посыпали стеклянной крошкой. Это первый знак того, что солнце уже работает сильнее.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капель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капли падают чаще и звонче, особенно если воздух становится теплее. В это время весна звучит почти как тихая песенка.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сосульки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сосульки заметно укорачиваются и становятся тоньше. Их легко сравнить с зимними остатками, которые весна постепенно убирает.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снег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 дорог и под деревьями темнеет, рыхлеет и оседает. Так видно, как земля понемногу освобождается и готовится проснуться.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читать второклассникам
</a:t>
            </a:r>
            <a:endParaRPr lang="en-US" sz="2569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картины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знакомые детям явления: снег, сосульки, капель, солнце. Их легко представить, поэтому чтение не требует сложных объяснений.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эпизоды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спокойно и небольшими шагами. Это помогает не терять нить рассказа и замечать каждую деталь без спешки.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Сладков пишет просто, без трудных оборотов. Благодаря этому младший школьник быстро понимает, что происходит, и чувствует себя уверенно.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наблюдению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не перегружен действием, зато учит смотреть внимательно. Детям нравится искать в обычном мире что-то новое и неожиданное.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кажется смешным и запоминающимся, потому что обычная вода вдруг становится чем-то особенным. В этой капле слышится звук весны, а в самой сосульке — последний холод зимы. Так простая деталь превращается в маленькое открытие.
</a:t>
            </a:r>
            <a:endParaRPr lang="en-US" sz="117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с характером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«Сосулькина вода» звучит почти как детское прозвище, поэтому сразу вызывает улыбку. Но за шутливым оттенком скрыта точная мысль автора: весна приходит не громко, а через таяние, блеск и капель.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рисует картинку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название звучит необычно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произведения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 стоит на месте: каждый день в ней что-то меняется. Важно уметь замечать эти тихие превращения и не проходить мимо.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Радуйся малому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капля может стать событием, если увидеть в ней красоту. Текст учит ценить простые, но важные моменты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Капель, блеск льда и тающий снег говорят на своём языке. Внимательный человек умеет его услышать и понять.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пора не возникает сразу. Сначала тает сосулька, потом звонче капает вода, и только затем земля начинает просыпаться.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начинается с одной капли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Н. Сладкова показывает, что большое чудо часто начинается с малого. Стоит лишь присмотреться — и обычная капля становится знаком весны, света и пробуждения природы.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2026-05-27T14:14:02Z</dcterms:created>
  <dcterms:modified xsi:type="dcterms:W3CDTF">2026-05-27T14:14:02Z</dcterms:modified>
</cp:coreProperties>
</file>