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Великодушный русский воин. По Е. Холмогоровой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честь и доброта в образе защитника: победа важна лишь при нравственном выборе.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патриотизма и нравственных ценностей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Е. Холмогоровой раскрывает защитника Отечества через силу характера. Такой мотив встречается в русской литературе, потому что связан с историей и представлением о долге. Важно, как герой относится к слабым, побеждённым и товарищам.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«великодушный»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Великодушие — это доброта и щедрость души, умение не унижать другого и не мстить без нужды. Такой человек умеет сдерживать себя даже в обиде.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и опасной ситуации великодушный остаётся честным, справедливым и уважительным. Его поступки показывают: честь важнее победы любой ценой.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воина великодушие означает сочетание силы и внутреннего благородства. Он действует решительно, но не превращает борьбу в жестокость и не теряет человечности.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77552"/>
            <a:ext cx="4791900" cy="21774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русского воина и их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защитника раскрывают силу не только в бою, но и в характере: мужество помогает действовать, честь удерживает от нечестия, милосердие бережёт достоинство других.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воин силён не только телом: характер делает его победу достойной и полезной людям.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формулировки по теме произведений о защитниках Отечества (без привязки к точным цитатам).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защитника Родины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уместны доспехи, шлем, щит и меч или сабля. Воинская осанка и спокойное выражение лица передают не агрессию, а готовность защищать других и нести ответственность.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что «верится» с первого взгляда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сдержанные цвета, ясный взгляд и ощущение собранности. Герой не хвастается силой: его внешний образ подчёркивает собранность, уважение к противнику и умение держать себя.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вместо бравады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рождается образ великодушного воина
</a:t>
            </a:r>
            <a:endParaRPr lang="en-US" sz="2547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действий и внутренних решений: защита Родины начинается с характера.
</a:t>
            </a:r>
            <a:endParaRPr lang="en-US" sz="171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главный смысл служения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русского воина Родина связана с домом и семьёй, родной землёй, языком и памятью о предках. Поэтому защита Отечества ощущается не только обязанностью, но и внутренней правотой.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смысл служения делает образ глубже: сила становится средством защиты, а не поводом для разрушения. Именно поэтому в центре оказываются совесть и ответственность.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мотив помогает понять, почему герой готов терпеть трудности ради мира и безопасности других людей. Он сражается, чтобы сохранить главное — жизнь и уважение к людям.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особенно важны в образе героя
</a:t>
            </a:r>
            <a:endParaRPr lang="en-US" sz="278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заметнее всего проявляются честь и милосердие: именно они отличают защитника от того, кто просто умеет побеждать.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сила соединяется с добротой и справедливостью, герой становится по-настоящему великодушным. Без доброты победа теряет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качеств по мотивам рассказов о защитниках (в процентах — для наглядности, не как точные данные текста).
</a:t>
            </a:r>
            <a:endParaRPr lang="en-US" sz="11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о защитниках Руси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воина связывают с единством и готовностью терпеть трудности ради спасения Родины. Личные качества проявляются в верности долгу и уважении к соратникам.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Куликовской битвы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образах защитников ценились стойкость и товарищество. Герой держит строй ради общего дела и понимает ответственность за безопасность своих людей.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Дружинники Древней Руси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защиты становится особенно понятным через заботу о жизни близких и сохранение родной земли. Ценится не только отвага, но и выдержка и дисциплина в опасности.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подтверждает прежний идеал: стойкость, взаимная поддержка и готовность пожертвовать личным ради общего. Так культура хранит уважение к подвигу.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745460"/>
            <a:ext cx="4791900" cy="1529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великодушие: в чём разница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две модели поведения. Грубая сила стремится унизить слабого, а великодушие опирается на ответственность и уважение к человеку.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герой умеет быть сильным без жестокости: победа ценится тогда, когда она защищает и не уничтожает человеческое достоинство.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смыслу текста и устойчивым литературным представлениям о защитнике Отечества.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Сцены, которые раскрывают человечность героя
</a:t>
            </a:r>
            <a:endParaRPr lang="en-US" sz="2672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бою — не ожесточаться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звучат удары и свистят опасности, воин не теряет достоинства. Он сражается решительно, но бережёт жизнь, не превращая победу в бессмысленную жестокость. В такие минуты особенно видно: сила подчёркивает честь, а не злость.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для тех, кто слабее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встает между угрозой и мирными людьми. Он помогает тем, кто не может защитить себя: отводит в безопасное место, удерживает порядок, просит о спокойствии. Его поступки показывают, что защита Родины начинается с заботы о каждом человеке.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 — тепло и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схватки он находит время для раненого: подаёт помощь, поддерживает, старается облегчить боль. Затем — короткие встречи с родными и минуты отдыха после испытаний. Именно эти детали делают героя живым и близким читателю, а не только «победителем».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 для шестиклассников
</a:t>
            </a:r>
            <a:endParaRPr lang="en-US" sz="2791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Великодушие помогает понимать других: не бросать товарища, не смеяться над слабым. Так проявляется настоящая дружба, потому что ценится не сила ради превосходства, а уважение.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не оправдывает грубость «характером». Он отвечает за выбор и умеет остановиться, когда можно причинить вред. Это учит держать слово и исправлять ошибки.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поступки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Побеждать можно по-разному. Образ воина показывает: внутреннее спокойствие важнее вспышек. Когда эмоции под контролем, поступки становятся защитой, а не нападением.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вместо злости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в тексте видно в заботе о раненых и слабых. Шестиклассникам легче понять смысл уважения, когда оно выражается делом: помочь, выслушать, беречь достоинство.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героя начинается изнутри
</a:t>
            </a:r>
            <a:endParaRPr lang="en-US" sz="274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шагов: опасность → внутреннее решение → верность долгу → защита слабых → отказ от жестокости → сохранение чести.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ценится в герое выше всего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приоритеты — долг и честь: они задают направление поступкам. Смелость поддерживает их, а милосердие делает героя великодушным. Память удерживает связь с прошлым.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разные черты работают вместе. Одна «смелость» не делает образ героем — решающими становятся нравственные ориентиры, которые направляют силу.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текстовому смыслу и описанным опорным понятиям урока (приоритеты, а не измерения).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образ воина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Благородный — значит достойный уважения: он действует честно, не пользуется слабостью других и сохраняет внутреннюю меру даже в опасности. Такие слова помогают увидеть характер, а не только подвиг.
</a:t>
            </a:r>
            <a:endParaRPr lang="en-US" sz="137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Стойкий и мужественный герой выдерживает трудности без показной бравады. Он не теряет спокойствия, когда испытание становится сильным, и бережёт достоинство других, не отвечая грубостью.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Смиренный и великодушный — это про внутреннюю широту: он не мстит без нужды и способен помочь. В тексте подчёркивается, что настоящее мужество не связано со злостью.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и справедливый воин держит слово, признаёт право человека на уважение. Его сила направлена на защиту, поэтому он умеет отличать победу от жестокости и не превращает бой в унижение.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29567"/>
            <a:ext cx="4791900" cy="247346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текста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Отвечайте коротко по смыслу: выберите формулировку, которая соответствует поступкам и внутренним решениям героя.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показывает, что «воин» в рассказе — это не только участник боя. Главные критерии — честь, доброта и совесть, которые направляют поступки.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смыслу эпизодов и опорных понятий к уроку (без привязки к точным цитатам).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 о защитниках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городах и селах стоят памятники и мемориальные плиты, подвиг перестаёт быть только событием прошлого. Люди приходят, чтобы вспомнить имена и смысл защиты Родины. Такая память учит ценить мир и ответственность за будущее.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Георгиевская лента как знак благодарности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Георгиевская лента воспринимается как напоминание о цене Победы и о долге перед теми, кто защищал. Она соединяет школьное изучение истории с личным чувством благодарности. Важно, что знак служит не украшением, а поводом задуматься о чести и милосердии.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семейные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музеях и военных экспозициях сохраняются документы, вещи и фотографии участников событий. Рядом часто звучат семейные рассказы: как прадед защищал, что пережил, чему научил. Так личное становится общим, а уважение — привычкой.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характер защитника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последовательность: нравственные качества складываются не сразу, а через опыт и воспитание. Важен каждый переход между этапами.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подтверждают: великодушие — результат внутренней работы. Сила становится ценностью только тогда, когда её направляет совесть и ответственность.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формирования характера, отражающая предложенную последовательность этапов (порядок, а не измерения).
</a:t>
            </a:r>
            <a:endParaRPr lang="en-US" sz="13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образа — один нравственный ориентир: сила должна служить защите, а не разрушению человеческого достоинства.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ключевой принцип объясняет величие героя: его победа имеет смысл, когда она защищает людей и сохраняет честь.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смысловых положений рассказа Е. Холмогоровой по опорным понятиям урока.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сила, честь и милосердие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великодушного русского воина соединяет мужество, патриотизм, дисциплину, честь и доброту. Он убеждает: настоящая победа невозможна без совести и уважения к человеку, потому что сила должна защищать.
</a:t>
            </a:r>
            <a:endParaRPr lang="en-US" sz="14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2026-05-15T04:49:17Z</dcterms:created>
  <dcterms:modified xsi:type="dcterms:W3CDTF">2026-05-15T04:49:17Z</dcterms:modified>
</cp:coreProperties>
</file>