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корня и многообразие корневых систем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корня и его роль в жизни растений, познакомимся с типами корневых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 для развития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 для развития растений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закрепляют растения в почве, обеспечивая им устойчивость и питание. Они поглощают воду с минеральными веществами, что стало ключевым в эволюции наземных растений.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корня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 и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активно всасывает из почвы воду и растворённые минералы, необходимые для жизнедеятельности растений. Это обеспечивает обмен веществ и рост зелёных частей.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опора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надёжно фиксирует растение в почве, что препятствует его вырыванию ветром или водой, способствует устойчивому положению даже при сильных нагрузках.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питательных веществ и специальные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корни накапливают питательные вещества, например, в моркови и свёкле. Кроме того, корни участвуют в дыхании, размножении и защите растений от неблагоприятных условий.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внешнего строения корня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— защита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кончике корня находится корневой чехлик — защитный слой, оберегающий растущие клетки от повреждений при проникновении в почву.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— источник новых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чехликом расположена зона деления, где клетки активно делятся, обеспечивая удлинение корня и рост всей структуры.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растяжения и всасывания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следует зона растяжения, где клетки увеличиваются в размере, и зона всасывания с корневыми волосками, расширяющими площадь контакта с почвой.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состоит из небольших, плотно прилегающих живых клеток, непрерывно обновляемых за счёт отмирающих клеток на поверхности.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чувствительную зону роста корня от механических повреждений при проникновении в твёрдую почву и снижает трение.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чехлика обеспечивает лёгкое продвижение корня сквозь почву, способствуя эффективному развитию растения.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чехлик: защитная роль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клетки меристемы, которые многократно делятся, обеспечивая постоянное обновление тканей корня.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расположена непосредственно за корневым чехликом, защищаясь им от повреждений.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клеточное деление обеспечивает удлинение корня, позволяя растению достигать новых горизонтов питания.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деления: источник роста корня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образованные клетки постепенно переносятся в соседние зоны для дальнейшего развития и специализации.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растяжения: удлинение корня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растяжения: удлинение корня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клетки интенсивно увеличиваются в размере за счёт внутреннего клеточного давления — это способствует значительному удлинению корня.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зоны растяжения обычно составляет от одного до двух миллиметров, что позволяет корню эффективно проникать в почву.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всасывания: корневые волоски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всасывания: корневые волоски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всасывания формируются тонкие и длинные корневые волоски, увеличивающие площадь контакта с почвой в 10-20 раз, что усиливает поглощение воды.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волосок живёт около двух-трёх недель, после чего отмирает и заменяется новыми, обеспечивая постоянный обмен и всасывание.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проходят сосудистые пучки, которые обеспечивают перераспределение воды и органических веществ по всему растению.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вода и питательные вещества транспортируются через проводящие ткани корня ко всем частям растения.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растений, учебное пособие, 2020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различных зон корня, каждая из которых имеет важное значение для нормального развития растения.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сравнение зон корня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зона корня специализирована и поддерживает жизненные процессы растения.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 боковые корни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корень: основа закрепления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развивается из зародышевого корешка и служит главным закрепляющим элементом растения в почве. Его мощь обеспечивает устойчивость растения в разных условиях окружающей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корни: расширение всасывающей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главного корня отходят боковые корни, которые образуют густую сеть. Эта сеть значительно увеличивает площадь всасывания воды и минеральных веществ из почвы, улучшая питание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 возникают не из главного корня, а на стеблях, листьях или побегах, расширяя возможности растения для поглощения воды и закрепления.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 и их особенности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злаковых растений, таких как маис и овёс, придаточные корни выполняют важную опорную функцию, стабилизируя растение в почве при сильных ветрах и дождях.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культурах вроде земляники и крыжовника придаточные корни участвуют в вегетативном размножении, давая начало новым растениям из горизонтальных побегов.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основного корня придаточные корни активно развиваются, компенсируя утрату и обеспечивая устойчивость и питание растения.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 корневых систем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система: прочный каркас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Характеризуется мощным главным корнем и отходящими от него боковыми корнями. Этот тип преобладает у фасоли и дуба, что обеспечивает глубокое проникновение корней в почву и надёжное закрепление.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система: равномерное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множества корней примерно одинаковой толщины, отходящих от основания стебля. Она характерна для пшеницы и лука, лучше освоенных верхних слоёв почвы и быстрого поглощения влаги.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 доминирует среди покрытосеменных растений, что связано с её преимуществами в глубоком проникновении в почву.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встречаемости типов корневых систем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стержневой системы указывает на её адаптивную значимость для стабильного роста и питания растений в разнообразных условиях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моркови и свёклы главный корень значительно утолщён и служит главным запасным органом, накапливающим питательные вещества.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стержневых корневых систем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такие как дуб и яблоня, обладают развитой стержневой системой, позволяющей добывать воду из глубоких слоёв почвы.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также относится к растениям с мощным главным корнем, что обеспечивает устойчивость и эффективное питание в неблагоприятных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овёс имеют мочковатую корневую систему с множеством тонких корешков, что помогает быстро всасывать воду после осадков.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использует мочковатые корни для освоения верхнего слоя почвы и быстрого поглощения питательных веществ.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обладает разветвлённой мочковатой системой, эффективно закрепляющей растение в поверхностных слоях почвы.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мочковатых корневых систем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Одуванчик, благодаря своей мочковатой системе, способен быстро расти и конкурировать с другими растениями за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корней: корнеплоды и корневые клубни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как органы накопления 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растений, как морковь и свёкла, главные корни значительно утолщены и служат для запасания крахмала и сахаров. Эти запасы обеспечивают питание растения в неблагоприятные периоды.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клубни: запас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батата и георгина корни утолщаются, образуя клубни, которые не только накапливают питательные вещества, но и способствуют вегетативному размножению, обеспечивая выживание вида.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типов корней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формирование корневых систем на основе строения корней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залегания воды в почве влияет на длину корней: на сухих песчаных почвах корни вырастают длиннее, чтобы достичь влаги.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адаптации служит верблюжья колючка с глубоко проникающими корнями и овёс с поверхностными, быстрорастущими корнями.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определяет ветвистость и плотность корневой системы: рыхлые почвы способствуют развитию разветвлённых корней.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корневую систему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корней для понимания природы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функций корней помогает осознать роль растений в экосистемах, способствует эффективному выращиванию культур и формированию экологической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2026-05-08T13:09:49Z</dcterms:created>
  <dcterms:modified xsi:type="dcterms:W3CDTF">2026-05-08T13:09:49Z</dcterms:modified>
</cp:coreProperties>
</file>