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животным нужно размножение?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фундаментальная основа существования видов на Земле.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размножения для жизни видов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позволяет видам сохранять численность, передавать наследственные признаки и адаптироваться к изменениям окружающей среды. Без него жизнь на планете была бы невозможна.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бесполого размножения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не требует двух родителей, потомство идентично одному организму, что обеспечивает быструю численную экспансию.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типам бесполого размножения относятся деление клеток, почкование и фрагментация — распространённые у простейших и некоторых многоклеточных.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наследственная вариативность при бесполом размножении снижает возможности адаптации к изменчивой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 как способ размножения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одноклеточных животных, как амёбы и инфузории, размножение происходит путём поперечного деления, превращающего одну клетку в две самостоятельные.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Образовавшиеся клетки продолжают независимое существование, что способствует быстрому увеличению числа особей в благоприятных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почкования и фрагментации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теле гидры формируется маленькая почка, которая растёт и развивается в отдельный организм, по окончании роста отделяясь от материнского тела. Такой способ позволяет быстро наращивать популяцию.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 гидры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способны регенерировать утраченные лучи и даже образовывать новый организм из оторванной части тела, что обеспечивает выживание после повреждений.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морских звёзд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полового размножения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вовлекает две особи — самца и самку, чьи половые клетки сливаются для создания уникального потомства.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рыб, птиц, млекопитающих, насекомых и рептилий размножаются половым способом, что является доминирующей стратегией.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зиготы с новым набором генов обеспечивает генетическое разнообразие, важное для эволюции и адаптации видов.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в потомстве помогает видам выживать в изменяющихся условиях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оплодотворения у животных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рыб и амфибий оплодотворение происходит вне тела — самки откладывают яйца, а самцы выделяют сперму в окружающую среду, где и происходит слияние клеток.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 у рыб и амфибий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сопровождается слиянием гамет внутри организма самки, что повышает вероятность успешного развития эмбриона и защиты от внешних факторов.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у млекопитающих, птиц и рептилий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12168"/>
            <a:ext cx="4843800" cy="14602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размножения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бесполого и полового размножения по основным признакам и преимуществам.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размножения обеспечивают баланс между скоростью размножения и генетическим разнообразием для выживания видов.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распределение способов размножения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Журнальные публикации по биологии, 2021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большинство видов пользуются половым размножением, некоторые сохраняют альтернативные стратегии, комбинируя способы для адаптации.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полового размножения связано с его преимуществом в обеспечении генетической разнообразности и адаптации.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насекомых: метаморфоз и потомство
</a:t>
            </a:r>
            <a:endParaRPr lang="en-US" sz="2578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начинают жизнь с яйца, которое превращается в личинку (гусеницу), затем куколку и, наконец, во взрослое насекомое. Такой полный метаморфоз обеспечивает использование разных ресурсов на разных этапах.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и развитие у бабочек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в пчелиной семье может откладывать до 2000 яиц в сутки, обеспечивая быстрое пополнение численности улья и поддержание его жизнеспособности.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матки у пчёл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и забота о потомстве у птиц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откладывают яйца с плотной скорлупой, которая надёжно защищает зародыша от механических повреждений и высыхания. Величина и цвет яиц варьируются у разных видов, что помогает маскироваться от хищников.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скорлупа — защита для птенцов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птиц согревают кладку, насиживая яйца, чтобы поддерживать оптимальную температуру для развития. Родители также защищают гнездо от врагов и заботятся о птенцах после вылупления.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Родительская забота: тёплое гнездо и насиживание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Вынашивание и рождение у млекопитающих
</a:t>
            </a:r>
            <a:endParaRPr lang="en-US" sz="2956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срок беременности сильно отличается: у мышей он длится около 20 дней, а у слонов — до 22 месяцев. Эти различия отражают особенности роста и развития потомства в утробе матери.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сроках беременности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детёныши млекопитающих питаются материнским молоком, которое содержит необходимые питательные вещества и антитела. Это обеспечивает им защиту и способствует быстрому росту в первые недели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молоком — ключевое преимущество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лягушки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превращения лягушки из яйца во взрослую особь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Метаморфоз: сложные жизненные циклы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проходят четыре стадии развития: от яйца к гусенице, затем куколке и, наконец, взрослой особи с крыльями. Такое превращение позволяет использовать разные источники пищи на разных этапах жизни.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превращение у бабочек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саранчи нет стадии куколки: из яйца выходит личинка, которая постепенно превращается во взрослую особь. Это упрощённый жизненный цикл, при котором младшие и взрослые особи похожи между собой.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превращение у саранчи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и необычные способы размножения
</a:t>
            </a:r>
            <a:endParaRPr lang="en-US" sz="2566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способны восстанавливаться из отдельных частей тела. Если отделён луч, он может вырасти в новую особь — пример необычного бесполого размножения и удивительной способности к регенерации.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Регерация у морских звёзд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1996 году была создана овечка Долли, первый млекопитающий, полученный в результате клонирования взрослой клетки. Это открытие позволило говорить о перспективных технологиях в медицине и биологии.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 овечки Долли — прорыв в науке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в экстремальных условиях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Тихоходки способны выживать в условиях сильной засухи и холода, переходя в состояние анабиоза. В таком состоянии их жизненные процессы сильно замедляются, что позволяет пережить неблагоприятный период.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 время анабиоза размножение временно прекращается. Однако, при возвращении нормальных условий, тихоходки быстро восстанавливают активность и продолжают размножаться, восстанавливая численность популяции.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 у разных животных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 птицы часто заботятся о потомстве, защищая его от хищников и обучая жизненным навыкам. Эта забота повышает шансы на выживание детёнышей в сложных условиях природы.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родителей у млекопитающих и птиц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морских коньков вынашивают яйца в специальных сумках на теле. Эта форма родительской заботы необычна, но эффективна для защиты и развития будущего поколения.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случаи: морские коньки и их икра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размножение животных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разводят коров, кур и овец для получения пищи и других продуктов. Современные методы позволяют контролировать процесс размножения, улучшать породы и повышать продуктивность хозяйств.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домашних животных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исчезающих животных используются искусственное оплодотворение и инкубаторы. Благодаря этим технологиям популяция зубра в заповедниках России значительно увеличилась за последние годы.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видов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размножении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Понимание способов размножения помогает сохранять редкие и исчезающие виды, обеспечивая биологическое разнообразие и баланс в экосистемах.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Эти знания способствуют контролю численности вредителей, что важно для охраны сельского хозяйства и предотвращения потерь урожая.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Генетические исследования и технологии размножения применяются в медицине и сельском хозяйстве для создания новых лекарств и улучшения сортов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разнообразия размножения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у животных отличается разнообразием и ключевым значением для жизни на Земле. Оба способа — половой и бесполый — обеспечивают устойчивость видов и их эволюционное развитие, а человек активно изучает и использует эти процессы для пользы природы и общества.
</a:t>
            </a:r>
            <a:endParaRPr lang="en-US" sz="176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2026-05-09T08:52:29Z</dcterms:created>
  <dcterms:modified xsi:type="dcterms:W3CDTF">2026-05-09T08:52:29Z</dcterms:modified>
</cp:coreProperties>
</file>