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хозяйство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России связывает ресурсы, производства и услуги в единую систему для жизни и работы людей.
</a:t>
            </a:r>
            <a:endParaRPr lang="en-US" sz="392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пространство хозяйства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площадь более 17 млн км² и охватывает 11 часовых поясов. Климатические зоны — от тундры до степей и гор — меняют условия жизни. Исторически центры хозяйства тяготели к рекам, ресурсам, портам и железным дорогам.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сектора хозяйства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сектор добывает ресурсы и выращивает продукцию: полезные ископаемые, лесные материалы, рыбу и сельскохозяйственные культуры. Он работает ближе всего к природной основе страны.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Вторичный сектор перерабатывает сырьё и выпускает готовые товары. Заводы и фабрики превращают материалы в продукцию: от металла и химических изделий до строительных материалов и техники.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Третичный сектор — это услуги: транспорт, торговля, образование и медицина, банковские и связь. Именно здесь сосредоточено много рабочих мест в городах, потому что люди постоянно пользуются сервисами.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включает не только магазины, но и транспорт, образование, здравоохранение и финансовые операции, поэтому её доля заметна.
</a:t>
            </a:r>
            <a:endParaRPr lang="en-US" sz="1178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учебная модель на основе общего распределения по секторам; точные проценты зависят от методики учёта.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России по видам деятельности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роль услуг отражает значимость городов и современной инфраструктуры, а промышленность обеспечивает переработку и производство.
</a:t>
            </a:r>
            <a:endParaRPr lang="en-US" sz="11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 России
</a:t>
            </a:r>
            <a:endParaRPr lang="en-US" sz="3088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сосредоточена добыча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 добычи нефти и газа находятся в Западной Сибири, Поволжье, на севере Европейской России и на шельфе. Россия входит в число крупнейших поставщиков природного газа и нефти, а энергосистема поддерживает потребности страны.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ТЭК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 объединяет добычу нефти, газа и угля, выработку электроэнергии и транспортировку топлива. Благодаря этому работают заводы, транспорт, школы, больницы и жилые дома.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4081" y="1533950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500" y="3267630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и драгоценные ресурсы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добывают золото, алмазы, апатиты и другие полезные компоненты. Эти материалы важны для промышленности и производства, а часть сырья идет на экспорт.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 добычи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добычи располагаются на Урале, в Сибири, в Якутии, на Кольском полуострове и на Дальнем Востоке. Удалённость районов влияет на сложность работ.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Металлическое сырьё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руда, медь, никель и другие металлы дают основу для металлургии и машиностроения. Затем продукты переработки используются в строительстве, транспорте и оборудовании.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затраты и освоение территорий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даёт сырьё для многих отраслей, но требует больших затрат на перевозку и инфраструктуру. Без дорог, портов и трубопроводов экономика этих территорий развивается медленнее.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3049" y="1584025"/>
            <a:ext cx="2548502" cy="229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крупных районов России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разных частей страны отличается: где-то ведущими становятся заводы и наука, а где-то — топливо, ресурсы или аграрное производство.
</a:t>
            </a:r>
            <a:pPr algn="l" indent="0" marL="0">
              <a:lnSpc>
                <a:spcPct val="150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хозяйства получается неравномерным: природные условия и транспортное положение сильнее всего влияют на то, какие виды деятельности становятся ведущими.
</a:t>
            </a:r>
            <a:pPr algn="l" indent="0" marL="0">
              <a:lnSpc>
                <a:spcPct val="150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география: общие сведения о специализации экономических районов России.
</a:t>
            </a:r>
            <a:endParaRPr lang="en-US" sz="103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сырьё превращается в готовый товар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движения продукта и рост его стоимости на каждом этапе
</a:t>
            </a:r>
            <a:endParaRPr lang="en-US" sz="3194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и его значение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выпускает автомобили, вагоны, станки, самолёты, сельскохозяйственную технику, а также приборы и оборудование для заводов. Это «основа техники» для экономики.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отрасли находятся в Москве, Санкт-Петербурге, Нижнем Новгороде, Казани, Самаре, Екатеринбурге, Ульяновске и Тольятти. Здесь работают заводы и научные подразделения.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важна для транспорта, армии, энергетики и строительства: без машин трудно развивать перевозки, возводить объекты и модернизировать производство. Поэтому машиностроение поддерживает обновление экономики.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России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лучше развивается на юге страны, в Поволжье, на юге Урала и в Сибири, где теплее и дольше длится период роста растений. Это помогает получать урожаи.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растениеводстве основные культуры — пшеница, ячмень, рожь, подсолнечник, сахарная свёкла, картофель и овощи. Разные условия местности определяют, какие культуры дают лучший результат.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животноводстве важны молочное скотоводство, свиноводство, птицеводство и производство мяса. Рядом с большими городами эти отрасли обычно развиваются быстрее из‑за спроса и удобной логистики.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рынками особенно заметна в регионах, где легко доставлять корма и продукцию. Поэтому сельское хозяйство часто растёт вместе с развитием транспорта и торговли.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формируют основу растениеводства, а молочное и мясное животноводство дополняют рацион населения и обеспечивают сырьём пищевую промышленность.
</a:t>
            </a:r>
            <a:endParaRPr lang="en-US" sz="98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(условные доли для наглядного сравнения), без указания официальной статистики.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7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продукты сельского хозяйства
</a:t>
            </a:r>
            <a:endParaRPr lang="en-US" sz="3207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сельском хозяйстве сильнее всего выделяются зерновые культуры; рост птицеводства и свиноводства обычно связан со спросом крупных городов.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— связующее звено страны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России включает железные дороги, автомобильные трассы, трубопроводы, морские порты, речные маршруты и авиацию. Он связывает районы добычи, переработки и потребления, обеспечивая работу предприятий и снабжение городов.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 соединяет европейскую часть страны с Сибирью и Дальним Востоком, а БАМ дополняет восточные перевозки. Большие расстояния и холодный климат требуют надежной инфраструктуры и планирования.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" y="14194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431" y="3284875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2175" y="3291505"/>
            <a:ext cx="318300" cy="2546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 экономические центры
</a:t>
            </a:r>
            <a:endParaRPr lang="en-US" sz="3231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играет роль главного центра управления: в городе сосредоточены органы власти, крупные компании, банки и часть научных организаций. Это влияет на развитие отраслей и регионов через решения и инвестиции.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— крупный узел науки, образования, культуры и деловых сервисов. Здесь развиты предприятия промышленности и логистики, благодаря чему город поддерживает связи с другими регионами и странами.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 и Новосибирск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 и Новосибирск выполняют функции промышленных и транспортных узлов. В них находятся заводы, научные центры и учебные учреждения, поэтому рядом быстро растут рабочие места и городские сервисы.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Казань, Самара и Ростов-на-Дону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Казань, Самара и Ростов-на-Дону развиваются как торговые и транспортные центры. Их экономике помогают выгодное положение на маршрутах, наличие предприятий и активные рынки сбыта для товаров и услуг.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топлива и сырья, растёт значение продукции глубокой переработки — она дороже и приносит больше добавленной стоимости. Это поддерживает развитие технологий и производственных цепочек.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 укрупнённым товарным группам; без привязки к точным официальным долям.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Россия продает за рубеж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топливно-сырьевых позиций объясняется большими объёмами добычи. Доля переработанной продукции увеличивается там, где промышленность наращивает выпуск более сложных изделий.
</a:t>
            </a:r>
            <a:endParaRPr lang="en-US" sz="9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056" y="153395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3506" y="1533950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переработка древесины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древесину, бумагу и картон, а также материалы для строительства. Заготовки особенно развиты в районах с большими лесными массивами: на Северо-Западе, в Сибири и на Дальнем Востоке.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использование ресурсов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сохранить ресурсы, нужны контроль добычи, охрана мест обитания и восстановительные меры. Так хозяйство остаётся устойчивым и может обеспечивать сырьём промышленность и питание населения.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 морские промыслы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особенно важно на Дальнем Востоке и в морях — Баренцевом, Охотском, Беринговом и Азовском. Эти отрасли тесно связаны с природными условиями и сезонностью уловов.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и рыбное хозяйство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908" y="1648750"/>
            <a:ext cx="3378384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сильные стороны экономики и основные проблемы, которые влияют на развитие производства, перевозок и качества жизни.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логика: ресурсы и транспортные возможности поддерживают производство, но расстояния, климат и неравномерность регионов усложняют экономический рост и повышают издержки.
</a:t>
            </a:r>
            <a:endParaRPr lang="en-US" sz="928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по экономической географии России.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трудности хозяйства России
</a:t>
            </a:r>
            <a:endParaRPr lang="en-US" sz="3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хозяйство России развивалось неравномерно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размещения населения и предприятий: ресурсы и удобные пути притягивают развитие, а удалённость и климат его замедляют.
</a:t>
            </a:r>
            <a:endParaRPr lang="en-US" sz="3018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рациональное использование ресурсов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ископаемых, вырубка лесов и промышленные выбросы ухудшают состояние природных территорий. Транспорт добавляет загрязнения, особенно в крупных городах и вдоль магистралей.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ущерб, применяют очистные сооружения, повторную переработку отходов и рекультивацию земель. Дополняют меры лесовосстановлением и экономией энергии, что уменьшает нагрузку на ресурсы.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безопасность напрямую связана с качеством жизни: чистой водой и воздухом, сохранением лесов и здоровья людей. Долгосрочное развитие возможно лишь при бережном отношении к природе.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значимости цифровых сервисов и автоматизации меняет производство: возрастает роль специалистов и сложных технологий. Это поддерживает переход к более «глубоким» цепочкам создания продукции.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 основе описанных тенденций; условные индексы, без привязки к конкретной статистике за год.
</a:t>
            </a:r>
            <a:endParaRPr lang="en-US" sz="95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8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изменения в хозяйстве России
</a:t>
            </a:r>
            <a:endParaRPr lang="en-US" sz="2958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постепенный сдвиг от экономики, опирающейся в основном на добычу, к развитию переработки, технологий и знаний. Чем выше индекс, тем больше вклад направления в результат.
</a:t>
            </a:r>
            <a:endParaRPr lang="en-US" sz="9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сильные стороны и ориентиры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России сочетает природные ресурсы, промышленность, сельское хозяйство, транспорт и крупные города. Сильны ресурсы и разнообразие зон, а главные барьеры — расстояния, климат и неравномерность регионов.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2026-05-11T22:02:23Z</dcterms:created>
  <dcterms:modified xsi:type="dcterms:W3CDTF">2026-05-11T22:02:23Z</dcterms:modified>
</cp:coreProperties>
</file>