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процесс митоза — ключевой способ деления эукариотических клеток.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Деление клетки и митоз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клеточного деления в жизни организмов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клеток обеспечивает рост тканей, восстановление повреждений и передачу наследственной информации, необходимую для развития и поддержания жизни.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— процесс деления соматических клеток с сохранением полного набора хромосом, что важно для поддержания функций тканей.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клеточного деления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— деление клеток, приводящее к снижению числа хромосом наполовину, что обеспечивает половое размножение и генетическое разнообразие.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деления выполняет уникальную биологическую функцию: митоз отвечает за рост и восстановление, мейоз — за формирование половых клеток.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Интерфаза — подготовительный этап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Интерфаза включает рост клетки, синтез белков и дубликацию ДНК, обеспечивая готовность к делению.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клеточного цикла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— процесс деления ядра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разделён на последовательные стадии, в ходе которых осуществляется равномерное распределение хромосом между двумя дочерними клетками.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скорость деления характерна для тканей с быстрым обновлением, таких как кожа и кишечник.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биологических исследований, 2023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митозов в различных тканях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с низкой частотой клеточного деления обновляются медленнее, что отражает их функциональные особенности.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завершается делением клетки на две идентичные по генетике дочерние клетки, что обеспечивает стабильность организма.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учебник биологии для средней школы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дочерние клетки образуются в результате одного митотического деления ядра.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620253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2620253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хромосомы в интерфазе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Сестринские хроматиды: идентичные копии ДНК
</a:t>
            </a:r>
            <a:pPr algn="ctr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интерфазе каждая хромосома состоит из двух соединённых сестринских хроматид, содержащих точные копии генетической информации, объединённые центромерой. Это обеспечивает надёжное деление и передачу наследства.
</a:t>
            </a:r>
            <a:endParaRPr lang="en-US" sz="1277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X-образная форма хромосомы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удвоения ДНК хромосома принимает характерный X-образный вид. Такая структура облегчает равномерное распределение генетического материала в процессе митоза.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стадий митоза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стадий и переходов митотического деления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профазе хроматин сжимается, образуя чёткие хромосомы, а ядерная оболочка начинает распадаться, что готовит клетку к делению.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клеток центриоли расходятся к разным полюсам, формируя веретено деления из микротрубочек для перемещения хромосом.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Профаза: подготовка к делению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Все хромосомы выстраиваются на экваторе клетки, образуя метафазную пластинку, что гарантирует равномерное распределение наследственного материала.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Метафаза: расположение хромосом на экваторе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Микротрубочки веретена деления прикрепляются к центромерам хромосом, обеспечивая удержание и подготовку к их разделению в следующей фазе.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353335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1353335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Анафаза: разделение сестринских хроматид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движения хроматид
</a:t>
            </a:r>
            <a:pPr algn="ctr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анафазе микротрубочки веретена деления активно сокращаются, вытягивая сестринские хроматиды в противоположные стороны клетки. Этот процесс гарантирует равномерное распределение генетического материала дочерним клеткам.
</a:t>
            </a:r>
            <a:endParaRPr lang="en-US" sz="1352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Временное удвоение хромосом
</a:t>
            </a:r>
            <a:pPr algn="ctr" indent="0" marL="0">
              <a:lnSpc>
                <a:spcPct val="100000"/>
              </a:lnSpc>
              <a:buNone/>
            </a:pPr>
            <a:r>
              <a:rPr lang="en-US" sz="13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разделения хроматид общее число хромосом в клетке временно удваивается. Это необходимо для того, чтобы каждая новая клетка получила полный и идентичный набор хромосом.
</a:t>
            </a:r>
            <a:endParaRPr lang="en-US" sz="145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Телофаза: восстановление клеточных структур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85825" y="2180525"/>
            <a:ext cx="34809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новых ядер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телофазе вокруг каждой группы хромосом образуются новые ядерные оболочки. Хромосомы начинают раскручиваться, возвращаясь к интерфазной структуре, что подготавливает клетку к дальнейшему функционированию.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810150" y="2180525"/>
            <a:ext cx="34809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цитокинеза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процесс цитокинеза — деление цитоплазмы, который завершается образованием двух самостоятельных клеток с полноценным набором органелл и структур.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ДНК удваивается в S-фазе, но число хромосом в клетке остаётся прежним, обеспечивая стабильность генетического материала.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2020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числа хромосом на этапах митоза
</a:t>
            </a:r>
            <a:endParaRPr lang="en-US" sz="2373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подтверждает, что количество хромосом возвращается к исходному значению к окончанию деления, что предотвращает генетические аномалии.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959333"/>
            <a:ext cx="4821300" cy="16661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ключевых характеристик митоза и мейоза, отражающая особенности хромосомного набора, числа делений и биологической роли.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поддерживает стабильность генома и рост организма, в то время как мейоз обеспечивает генетическое разнообразие для размножения.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митоза и мейоза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9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обеспечивает точное копирование и передачу генетической информации, что важно для сохранения целостности организма.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значение митоза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митозу происходит постоянное обновление и богатая регенерация тканей, особенно в местах с высоким износом, например кожа и слизистые.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митоза способствует нормальному росту организма и восстановлению повреждённых клеток после травм и болезней.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митоза в природе и организме человека
</a:t>
            </a:r>
            <a:endParaRPr lang="en-US" sz="2707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одноклеточных
</a:t>
            </a:r>
            <a:pPr algn="ctr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амёб и инфузорий митоз лежит в основе размножения, позволяя быстро увеличивать популяции без участия половых клеток. Это эффективный способ выживания в благоприятных условиях.
</a:t>
            </a:r>
            <a:endParaRPr lang="en-US" sz="1071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обновление волос и ногтей
</a:t>
            </a:r>
            <a:pPr algn="ctr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активен в клетках волосяных фолликул и ногтевого ложа, обеспечивая непрерывный рост и замену старых клеток новыми, что поддерживает внешний вид и здоровье кожи.
</a:t>
            </a:r>
            <a:endParaRPr lang="en-US" sz="1156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кожи у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Кожные клетки постоянно обновляются благодаря митозу. Этот процесс помогает заживлять раны, восстанавливать целостность кожного покрова и защищать организм от инфекций.
</a:t>
            </a:r>
            <a:endParaRPr lang="en-US" sz="121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митоза и последствия для организма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разделение хромосом может привести к анеуплоидии, когда клетки получают лишние или отсутствующие хромосомы, вызывая генетические расстройства.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ошибки вызывают синдромы, например трисомию 21, являющуюся причиной синдрома Дауна с характерными признаками и нарушениями развития.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митозе способствуют накоплению мутаций и могут запускать процессы образования опухолевых клеток и онкологических заболеваний.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Неконтролируемая пролиферация мутантных клеток приводит к росту злокачественных опухолей и нарушает нормальное функционирование тканей.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способствует увеличению количества клеток, что обеспечивает рост организма и формирование основных тканей и органов.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митоза в развитии организмов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клеток позволяет обновлять и заменять повреждённые или старые клетки, поддерживая гомеостаз и функционирование тканей.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Дифференцировка клеток в ходе разработки органов и морфогенеза происходит на фоне активного митоза, формируя специализированные структуры.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Культивирование клеток в лабораторных условиях базируется на контролируемом процессе митоза, что позволяет создавать искусственные ткани и органы для трансплантации.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Генотерапия и тестирование новых препаратов часто используют митотически активные клетки, что помогает изучать механизмы тканей и разрабатывать эффективные методы лечения.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использование митоза в науке и медицине
</a:t>
            </a:r>
            <a:endParaRPr lang="en-US" sz="2669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в центре биологии и медицины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— основа роста и восстановления, а также сохранения здоровья организма. Его изучение критически важно для разработки новых биомедицинских технологий и лечения заболеваний.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2026-05-08T04:08:35Z</dcterms:created>
  <dcterms:modified xsi:type="dcterms:W3CDTF">2026-05-08T04:08:35Z</dcterms:modified>
</cp:coreProperties>
</file>