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гетеротрофные протисты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питающиеся готовой органикой, без фотосинтеза.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открытие микромира протистов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с изобретением микроскопа Антони ван Левенгук впервые увидел одноклеточных. В 1866 году Геккель выделил протистов в отдельное царство в биологии.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движутся с помощью жгутиков и имеют простое строение, что помогает им плавать в воде и искать пищу.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Саркодовые, или амёбы, перемещаются ложноножками, поглощая пищу через фагоцитоз, живут в пресных водах и влажной почве.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используют реснички для движения и питания, в то время как споровики неподвижны и паразитируют в клетках хозяев.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гетеротрофных протистов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гетеротрофных протистов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протистов расположены ядро, цитоплазма, митохондрии и комплекс Гольджи, обеспечивающие жизненные процессы и обмен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 и гибкость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служат жгутики, реснички и псевдоподии, а отсутствие клеточной стенки позволяет протистам менять форму и легко перемещаться.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пищеварительных механизмов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Обзор микробиологии,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активно захватывают частицы пищи, инфузории фильтруют воду, а споровики всасывают питательные вещества напрямую.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адаптацию каждого протиста к образу жизни и питанию в их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90505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2246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22469"/>
            <a:ext cx="256800" cy="228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амёбоидных протистов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перемещаются с помощью ложноножек, непрерывно меняя форму тела для захвата пищи и перемещения по среде.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Предпочитают пресные водоёмы и влажную почву, где находят бактерии и органические остатки для питания.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прозрачна и гибка, внутри находятся пищеварительные и сократительные вакуоли, регулирующие водный баланс.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инфузорий: изучение особенностей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покрыты густым слоем мелких ресничек, с помощью которых они активно передвигаются и создают водные потоки для питания.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ядра — уникальная 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макронуклеуса и микронуклеуса обеспечивает инфузориям сложное управление клеточными процессами и размножение.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рот и пищеварительные вакуоли обеспечивают обработку пищи с помощью ферментов, что делает процесс более эффективным.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амёбы и инфузории-туфельки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в строении и движении этих гетеротрофных протистов.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приспособлена к активному захвату пищи, тогда как инфузория специализируется на фильтрации жидкости.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Микробиологический справочник,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гетеротрофные: фораминиферы и радиолярии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имеют известковые раковинки, которые служат защитой, а их останки формируют осадочные породы на морском дне.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 обладают кремниевым скелетом, часто многокамерным, и питаются микрочастицами, занимая важную экологическую нишу в океане.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лишены органоидов движения и живут внутри клеток хозяев, что обеспечивает им защиту и питание.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Споровики: паразиты животных и человека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стадии в различных организмах, что усложняет борьбу с болезнями, которые они вызывают.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питаются, всасывая питательные вещества через клеточную мембрану, не вступая в активное поглощение пищи.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являются плазмодий малярии и кокцидии, вызывающие серьёзные заболевания у человека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Википедия, данные ВОЗ,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цикла сопровождается сменой форм и локализаций внутри человека и комара, что обеспечивает успешное размножение и распространение паразита.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 сложен и требует участия двух хозяев, что усложняет контроль и лечение малярии.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протисты участвуют в разложении органики, способствуя преобразованию сложных веществ в доступные для других организмов формы.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гетеротрофных протистов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бактерий, предотвращая их чрезмерное размножение и поддерживая баланс микробных сообществ.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протисты играют ключевую роль в пищевых сетях, связывая микроскопические организмы и мелких животных в целостную экосистему.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обнаружения протистов в различных средах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как распределяются различные группы гетеротрофных протистов в типичных природных и биологических средах.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 инфузории доминируют в пресной воде, споровики тесно связаны с организмами животных, отражая адаптацию к разным средам.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протистов, 2022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 миллионов человек ежегодно страдают от болезней, вызванных гетеротрофными протистами, такими как малярия и амёбиаз.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млн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25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ежегодно заражаются заболеваниями, вызванными протистами, что подчеркивает важность профилактики и медицинских исследований.
</a:t>
            </a:r>
            <a:endParaRPr lang="en-US" sz="17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заболеваний, вызываемых протистами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москитных сеток и санитарных мер в местах проживания снижает риск заражения малярией. Кипячение и фильтрация воды предотвращают попадание протистов при употреблении воды.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лекарства эффективно лечат малярию и другие протозойные инфекции. Разработка вакцин и новых препаратов способствует сокращению заболеваемости во многих регионах.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Инфузории, живущие в кишечнике жвачных животных, помогают расщеплять клетчатку, улучшая пищеварение хозяина, что является примером взаимовыгодного симбиоза.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симбиоза и паразитизма среди протистов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Споровики-паразиты, такие как плазмодий, вызывают заболевания у человека и животных, характеризуясь сложным жизненным циклом и вредным воздействием на хозяина.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симбиотических отношениях протисты могут защищать хозяев от патогенов, способствуя их здоровью и устойчивости экосистем.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протистов приводит к ослаблению иммунитета и снижению жизнеспособности носителей, что требует мер профилактики и лечения.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гетеротрофных протистов в пищевых цепях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служат важным посредником, перерабатывая органику бактерий и делая питательные вещества доступными для крупных организмов.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протисты занимают центральную позицию в экосистемах, обеспечивая энергообмен между микро- и макроорганизмами.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численность и разнообразие протистов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 химические параметры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pH и солёность влияют на активность и виды протистов. Оптимальные условия способствуют максимальному разнообразию и биомассе.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воздействия и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Загрязнения водоёмов токсичными веществами вызывают дисбаланс, гибель одних видов и цветение вредных протистов, что нарушает экосистемные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методы позволяют выявлять новые виды и лучше понимать эволюционные взаимосвязи внутри протистов и их с другими организмами.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исследований протистов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Изучается устойчивость протистов к антибиотикам, что важно для предупреждения распространения паразитарных заболеваний и поддержания эффективности терапии.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исследуется роль протистов в bioremediation для очистки загрязнённых вод от токсинов и органических загрязнителей.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гетеротрофных протистов в природе и науке
</a:t>
            </a:r>
            <a:endParaRPr lang="en-US" sz="3171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протисты — ключевые организмы в экосистемах, влияющие на пищевые цепи, здоровье человека и экологический баланс, что делает их изучение необходимым для устойчивого 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2026-05-07T15:00:33Z</dcterms:created>
  <dcterms:modified xsi:type="dcterms:W3CDTF">2026-05-07T15:00:33Z</dcterms:modified>
</cp:coreProperties>
</file>