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искусство повествования на английском языке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помогает развить речь и креативность, углубляя понимание английской культуры.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 функции английских историй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зародилось с легендами кельтов и продолжает служить обучению и объединению людей через рассказы в школе.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рассказ интересным для слушателя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конфликт вовлекает и удерживает внимание, создавая динамику и интригу в английской истории.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персонажи с характером и мотивацией делают сюжет запоминающимся и близким слушателю.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Завершённая идея и примеры из жизни или фантазии помогают понять смысл и вызвать эмоции.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Вымышленное и документальное повествование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Вымышленные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типа fairy tales и fantasy стимулируют воображение и творческое мышление школьников.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Документальные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истории, как биографии и новости, расширяют знания и учат анализу фактов.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английской истории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 (setting) создаёт атмосферу, уточняя время и локацию событий.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и развязка формируют эмоциональный накал и завершение повествования.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задаёт основу и последовательность событий, раскрывая коллизию и развитие.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– движущая сила рассказа с уникальными чертами и целями.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развития сюжета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этапы построения английского рассказа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с детально прописанными чертами становятся запоминающимися и помогают понять мотивацию действий.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 области литературного образования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 каждом английском рассказе центральная фигура определяет ход сюжета и удерживает внимание читателей.
</a:t>
            </a:r>
            <a:endParaRPr lang="en-US" sz="5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Мрачный лес в тумане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в древнем лесу с густым туманом, что усиливает чувство загадочности и неизвестности, погружая читателя в атмосферу тайны.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вечер в Лондоне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Теплый весенний вечер с легким дождём и светом фонарей создаёт уют и романтическое настроение в рассказе.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атмосферы через окружение и время действия
</a:t>
            </a:r>
            <a:endParaRPr lang="en-US" sz="226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рассказчика: особенности английского стиля
</a:t>
            </a:r>
            <a:endParaRPr lang="en-US" sz="2483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и риторические вопросы повышают вовлечённость и динамичность повествования.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и повторения облегчают восприятие и делают текст более выразительным.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Формальный стиль подходит для серьёзных рассказов и деловых текстов, поддерживая чёткость и уважительность.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Неформальный стиль включает сленг и идиомы, делая речь живой и приближенной к повседневной речи подростков.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удержания внимания слушателей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suspense и неожиданных поворотов создает интригу и желание узнать продолжение.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Красочные описания внешности, жестов и обстановки помогают визуализировать события и глубже погрузиться в рассказ.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жанров в рассказах для шестиклассников
</a:t>
            </a:r>
            <a:endParaRPr lang="en-US" sz="2319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жанров позволяет развивать разные навыки, от логики и воображения до чувства юмора и социальной эмпатии среди учащихся.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приключений лидирует, стимулируя смелость, тогда как загадки развивают аналитическое мышление и любопытство.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школьных предпочтений, 2023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 симпатия: ключ к запоминанию английской истории
</a:t>
            </a:r>
            <a:endParaRPr lang="en-US" sz="218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вовлечение способствует лучшему восприятию и запоминанию текста, так как вызывает эмпатию у слушателей и активирует интерес к происходящему.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эмоций дает возможность ученикам учиться формулировать собственное мнение и делиться переживаниями на английском языке.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чувств персонажей – страх, радость, удивление – помогает освоить соответствующую лексику и увеличить словарный запас школьников.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Диалоги: оживление и достоверность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оживляют рассказы, делая речь персонажей более естественной и выразительной. Они способствуют развитию навыков устного английского через практику разнообразных фраз и выражений.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Пользуясь короткими, понятными диалогами, дети лучше понимают характеры героев и типичные речевые особенности подростков в англоязычной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Структурирование рассказа на английском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героев и места действия устанавливает контекст и погружает слушателей в историю.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конфликт, развивается сюжет, создаётся интрига, удерживающая интерес читателя или слушателя.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Наивысшая точка напряжения, когда решаются главные противоречия и сюжет достигает своего пика.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 конфликта и выводы истории, логичное и удовлетворяющее завершение повествования.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230344"/>
            <a:ext cx="4164900" cy="2639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vs письменное повествование на английском
</a:t>
            </a:r>
            <a:endParaRPr lang="en-US" sz="2498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особенности устного и письменного рассказа, подчеркивая уникальные навыки и подходы каждого формата.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повествование развивается как коммуникативный навык, а письменное улучшает грамотность и структурирование мысли.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английского языка для средней школы, 2023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Метафора: «as brave as a lion»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метафора придаёт герою смелость и силу, сравнивая его с львом. Такие красочные образы делают рассказ ярким и запоминающимся.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для яркости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сравнений помогает детям лучше понять особенности персонажей и ситуации, создавая живую картину в воображении.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для эмоциональности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вроде «dark gloomy night» усиливают атмосферу и помогают освоить эмоциональную окраску слов, расширяя лексикон.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средства английских историй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и развитие креативности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Развивая навыки рассказывания, дети учатся создавать необычные сюжеты, что стимулирует творческое мышление и воображение.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истории с оригинальными персонажами способствуют развитию нестандартного подхода к решению задач и поиску идей.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 написания и рассказывания историй формирует уверенность в себе и способность выражать свои мысли на иностранном языке.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известных английских рассказывателей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59500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Диккенс и Льюис Кэрролл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Диккенс известен глубокими социальными сюжетами, Кэрролл – сказочными и загадочными мирами. Их рассказы легли в основу классической литературы.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59500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Джоан Роулинг и её вклад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Роулинг создала невероятно популярный мир Гарри Поттера, насыщенный яркими персонажами и уникальным английским языком, вдохновляя новые поколения.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3618" y="1499146"/>
            <a:ext cx="279038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987" y="1520729"/>
            <a:ext cx="310200" cy="275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форматы рассказов на английском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Подкасты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Аудиоистории позволяют детям слушать живую речь, развивать аудирование и знакомиться с разными акцентами и стилями речи.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видео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Видеоформаты помогают визуализировать сюжет, развивать навыки восприятия и активного использования языка в современных условиях.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Блоги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блогов стимулирует письменное выражение мыслей и даёт возможность поделиться своими идеями с широкой аудиторией.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рассказов в изучении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объединяет учеников, развивает уверенность и коммуникацию, способствует глубокому пониманию культуры и успешному обучению.
</a:t>
            </a:r>
            <a:endParaRPr lang="en-US" sz="36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2026-05-07T03:07:06Z</dcterms:created>
  <dcterms:modified xsi:type="dcterms:W3CDTF">2026-05-07T03:07:06Z</dcterms:modified>
</cp:coreProperties>
</file>