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8: Telling a Story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строить короткий рассказ: начало, события, финал.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 сразу показывает, кто действует, где всё происходит и в чём трудность. Если события идут по понятному порядку, а финал связан с началом, историю легко читать и пересказывать.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историю ясной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читатель узнаёт героя, место и время. Этот этап помогает сразу понять, о ком пойдёт речь и в какой ситуации разворачиваются события.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части герой находит выход из ситуации или получает помощь. Решение показывает, как проблема была преодолена и почему история движется дальше.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трудность, которая меняет обычный ход истории. Затем следуют действия героя и новые события, которые постепенно приближают сюжет к развязке.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 события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завершает рассказ и подводит итог. Он помогает понять, чем закончилась история и что изменилось после всех событий.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рассказа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 одна часть истории переходит в следующую.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сюжет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короткой истории есть один главный персонаж. Читателю важно быстро понять, кто действует, что он хочет и почему его ситуация заслуживает внимания.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героя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проблема должна быть простой и заметной: потерянная вещь, опоздание, ошибка или спор. Именно она запускает сюжет и заставляет героя что-то делать.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проблему понятной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героя делают историю живой. Он может искать, спрашивать, бежать или думать, и именно эти шаги помогают увидеть, как он справляется с трудностью.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Покажи, как герой реагирует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проблема в истории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читателю быстро понять, что происходит сначала, что случается потом и чем всё заканчивается.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делают рассказ логичным и помогают не терять порядок событий.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8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для последовательности событий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 был почти пуст. За окном темнело, а где-то далеко ещё слышался последний звонок. Такой фон сразу создаёт настроение ожидания и помогает представить, что скоро должно произойти что-то важное.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коридор после уроков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шёл тихий дождь, и дорожки блестели в свете фонарей. Листья шуршали под ногами, а холодный ветер усиливал напряжение. Несколько точных деталей делают сцену живой и запоминающейся.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парк под дождём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 детали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переносит читателя в прошлое. Оно удобно, когда нужно начать историю с конкретного события и показать, что всё уже произошло.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 делает сюжет яснее и помогает не перепутать события. Даже один такой ориентир делает рассказ более организованным и лёгким для понимания.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5 p.m.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указатель помогает уточнить часть дня и сделать порядок событий понятнее. Он хорошо подходит для начала или середины короткого рассказа.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morning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времени в рассказе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части рассказа занимают больше всего места и на чём стоит сосредоточиться при планировании текста.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истории — герой, место и проблема; без них сюжет теряет ясность и интерес.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Unit 8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история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образуют прошедшее время по правилу, а другие нужно запоминать отдельно. Для 5 класса важно не смешивать эти формы в одном рассказе.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формы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помогает показать, что произошло сначала, потом и в конце. Благодаря этому читатель легко следует за сюжетом и понимает последовательность действий.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порядок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описывает то, что уже произошло и закончилось. Эта форма подходит для главных событий истории и помогает выстроить чёткую линию сюжета.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Завершённые действия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часто встречаются went, saw, found, opened и made. Такие глаголы полезно знать наизусть, чтобы быстро и правильно записывать события.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глаголы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для основных событий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с Past Continuous помогает показать фон и сделать сюжет точнее. В связке с Past Simple это особенно важно для коротких историй.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языка: Past Continuous и Past Simple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часто работают вместе в одном эпизоде: одна показывает длительное действие, а другая — событие, которое его прерывает.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длительное действие создаёт фон, а короткое событие двигает сюжет вперёд.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Past Continuous и Past Simple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помогают сразу понять, кто перед нами: спокойный герой, испуганный ученик или решительный друг. По словам персонажа читатель слышит его настроение и отношение к ситуации.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характер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вопросов, восклицаний и ответов автор показывает, как герой реагирует на событие. Это делает текст понятнее и интереснее, особенно если ситуация неожиданная.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раскрыть реакцию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ускоряет действие и создаёт ощущение настоящего разговора. В короткой истории достаточно одной-двух реплик, чтобы передать просьбу, удивление, спор или предложение помочь.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сцену живой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истории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эмоция показывает, что событие оказалось неожиданным. Герой может широко открыть глаза, остановиться на месте или сказать короткую реплику с восклицанием.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proud, он расправляет плечи, говорит смелее и смотрит прямо. Это помогает показать, что он справился с трудностью и чему-то научился.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 уверенность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проблемы герой может выдохнуть, улыбнуться и замедлиться. Слово relieved хорошо подходит, когда напряжение уже прошло и всё закончилось хорошо.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часто видны в движении: герой бежит, ищет, поднимает предмет или зовёт на помощь. Действия делают чувства заметными без длинных объяснений.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действие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worried, он часто торопится, оглядывается или говорит тихо. Такие детали помогают понять, что для него ситуация кажется сложной или опасной.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реакция героев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1949827"/>
            <a:ext cx="4335300" cy="21166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помогают описывать важные действия в коротком рассказе: находку, потерю, неожиданное решение и просьбу о помощи.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помогают быстро строить сюжет: герой что-то теряет, замечает, спешит и принимает решение.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для повествования на английском языке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для сюжетной истории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помогает увидеть, что сюжет обычно не остаётся ровным: напряжение растёт, достигает вершины и затем снижается вместе с решением проблемы.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интересная часть истории обычно находится в середине, а финал возвращает читателю спокойствие и ясность.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развития сюжета в коротком рассказе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настроение истории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нужно показать, чем всё завершилось: проблема исчезла, герой получил помощь или план изменился. Такой финал даёт читателю чувство завершённости и логичности.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 сюжет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финал не просто заканчивает рассказ, а показывает, почему история была важной. Даже одна фраза может подчеркнуть изменение героя и главную идею текста.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смысл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объясняет, чему герой научился. Это может быть одна простая мысль о честности, дружбе, смелости или ответственности, связанная с событием истории.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урок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вывод и мораль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абзаце перепутать Past Simple и Past Continuous, читателю трудно понять, что произошло раньше. Лучше держать одну временную линию и проверять формы глаголов.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слов first, then, suddenly, finally история выглядит разрозненной. Ещё одна проблема — бедные описания, из-за которых место, действие и настроение остаются неясными.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связок и деталей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 перегружают текст и скрывают главное событие. Для короткого рассказа лучше использовать простые фразы, чтобы каждый шаг сюжета читался без паузы.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истории нет проблемы, события не вызывают интереса. Даже простая трудность — потерянная вещь, опоздание или ошибка — делает сюжет понятнее и живее.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конфликт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рассказах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помогает собрать рассказ из понятных частей: от идеи до финальной фразы.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написания истории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Unit 8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 на английском получился понятным и интересным, нужны ясная структура, правильные времена, связки, детали, диалог и короткий финал. Тогда историю легко читать, пересказывать и понимать.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2026-05-30T11:17:34Z</dcterms:created>
  <dcterms:modified xsi:type="dcterms:W3CDTF">2026-05-30T11:17:34Z</dcterms:modified>
</cp:coreProperties>
</file>